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96" r:id="rId4"/>
    <p:sldMasterId id="2147483816" r:id="rId5"/>
    <p:sldMasterId id="2147483821" r:id="rId6"/>
    <p:sldMasterId id="2147483826" r:id="rId7"/>
  </p:sldMasterIdLst>
  <p:notesMasterIdLst>
    <p:notesMasterId r:id="rId16"/>
  </p:notesMasterIdLst>
  <p:handoutMasterIdLst>
    <p:handoutMasterId r:id="rId17"/>
  </p:handoutMasterIdLst>
  <p:sldIdLst>
    <p:sldId id="256" r:id="rId8"/>
    <p:sldId id="260" r:id="rId9"/>
    <p:sldId id="257" r:id="rId10"/>
    <p:sldId id="261" r:id="rId11"/>
    <p:sldId id="258" r:id="rId12"/>
    <p:sldId id="262" r:id="rId13"/>
    <p:sldId id="259" r:id="rId14"/>
    <p:sldId id="263" r:id="rId15"/>
  </p:sldIdLst>
  <p:sldSz cx="6858000" cy="9906000" type="A4"/>
  <p:notesSz cx="6858000" cy="9144000"/>
  <p:embeddedFontLst>
    <p:embeddedFont>
      <p:font typeface="Cooper Hewitt Heavy" pitchFamily="2" charset="0"/>
      <p:bold r:id="rId18"/>
      <p:boldItalic r:id="rId19"/>
    </p:embeddedFont>
    <p:embeddedFont>
      <p:font typeface="Montserrat Light" panose="00000400000000000000" pitchFamily="2" charset="0"/>
      <p:regular r:id="rId20"/>
      <p: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34F"/>
    <a:srgbClr val="F8AB15"/>
    <a:srgbClr val="39A29F"/>
    <a:srgbClr val="E3017C"/>
    <a:srgbClr val="FFFFFF"/>
    <a:srgbClr val="A6A6A6"/>
    <a:srgbClr val="3C3C3B"/>
    <a:srgbClr val="FDEEF5"/>
    <a:srgbClr val="F2F2F2"/>
    <a:srgbClr val="0B9DA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54E157-08ED-4895-9E7F-7454415E8D73}" v="67" dt="2024-10-02T12:15:42.9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6" autoAdjust="0"/>
    <p:restoredTop sz="94660"/>
  </p:normalViewPr>
  <p:slideViewPr>
    <p:cSldViewPr snapToGrid="0">
      <p:cViewPr varScale="1">
        <p:scale>
          <a:sx n="82" d="100"/>
          <a:sy n="82" d="100"/>
        </p:scale>
        <p:origin x="3276" y="96"/>
      </p:cViewPr>
      <p:guideLst>
        <p:guide pos="2160"/>
        <p:guide orient="horz"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font" Target="fonts/font1.fntdata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font" Target="fonts/font4.fntdata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aper-Orr, Robert (Staff Comisiwn y Senedd | Senedd Commission Staff)" userId="7eadc98c-2aed-4944-992d-e0bd6ffd323b" providerId="ADAL" clId="{1354E157-08ED-4895-9E7F-7454415E8D73}"/>
    <pc:docChg chg="undo custSel addSld delSld modSld sldOrd delMainMaster modMainMaster">
      <pc:chgData name="Draper-Orr, Robert (Staff Comisiwn y Senedd | Senedd Commission Staff)" userId="7eadc98c-2aed-4944-992d-e0bd6ffd323b" providerId="ADAL" clId="{1354E157-08ED-4895-9E7F-7454415E8D73}" dt="2024-10-02T12:38:24.680" v="251" actId="700"/>
      <pc:docMkLst>
        <pc:docMk/>
      </pc:docMkLst>
      <pc:sldChg chg="addSp delSp modSp mod modClrScheme chgLayout">
        <pc:chgData name="Draper-Orr, Robert (Staff Comisiwn y Senedd | Senedd Commission Staff)" userId="7eadc98c-2aed-4944-992d-e0bd6ffd323b" providerId="ADAL" clId="{1354E157-08ED-4895-9E7F-7454415E8D73}" dt="2024-10-02T11:06:55.636" v="209"/>
        <pc:sldMkLst>
          <pc:docMk/>
          <pc:sldMk cId="1450596631" sldId="256"/>
        </pc:sldMkLst>
        <pc:spChg chg="add del mod ord">
          <ac:chgData name="Draper-Orr, Robert (Staff Comisiwn y Senedd | Senedd Commission Staff)" userId="7eadc98c-2aed-4944-992d-e0bd6ffd323b" providerId="ADAL" clId="{1354E157-08ED-4895-9E7F-7454415E8D73}" dt="2024-10-02T11:06:35.899" v="201" actId="700"/>
          <ac:spMkLst>
            <pc:docMk/>
            <pc:sldMk cId="1450596631" sldId="256"/>
            <ac:spMk id="2" creationId="{457A30AD-CBFC-BADF-7A1C-715DBDC56541}"/>
          </ac:spMkLst>
        </pc:spChg>
        <pc:spChg chg="add mod ord">
          <ac:chgData name="Draper-Orr, Robert (Staff Comisiwn y Senedd | Senedd Commission Staff)" userId="7eadc98c-2aed-4944-992d-e0bd6ffd323b" providerId="ADAL" clId="{1354E157-08ED-4895-9E7F-7454415E8D73}" dt="2024-10-02T11:06:55.636" v="209"/>
          <ac:spMkLst>
            <pc:docMk/>
            <pc:sldMk cId="1450596631" sldId="256"/>
            <ac:spMk id="3" creationId="{22D45445-BD23-822B-AEC4-FFC5B4B07CCE}"/>
          </ac:spMkLst>
        </pc:spChg>
        <pc:spChg chg="add mod ord">
          <ac:chgData name="Draper-Orr, Robert (Staff Comisiwn y Senedd | Senedd Commission Staff)" userId="7eadc98c-2aed-4944-992d-e0bd6ffd323b" providerId="ADAL" clId="{1354E157-08ED-4895-9E7F-7454415E8D73}" dt="2024-10-02T11:06:35.899" v="201" actId="700"/>
          <ac:spMkLst>
            <pc:docMk/>
            <pc:sldMk cId="1450596631" sldId="256"/>
            <ac:spMk id="4" creationId="{C1BA0461-6E86-6FC0-270D-240350982EAA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1:06:35.899" v="201" actId="700"/>
          <ac:spMkLst>
            <pc:docMk/>
            <pc:sldMk cId="1450596631" sldId="256"/>
            <ac:spMk id="13" creationId="{90853B9A-8108-43DE-852F-EFBABBA74BFD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1:06:35.899" v="201" actId="700"/>
          <ac:spMkLst>
            <pc:docMk/>
            <pc:sldMk cId="1450596631" sldId="256"/>
            <ac:spMk id="15" creationId="{54CC775D-59DD-4EB7-B74A-2C1C059F386D}"/>
          </ac:spMkLst>
        </pc:spChg>
        <pc:picChg chg="del mod ord">
          <ac:chgData name="Draper-Orr, Robert (Staff Comisiwn y Senedd | Senedd Commission Staff)" userId="7eadc98c-2aed-4944-992d-e0bd6ffd323b" providerId="ADAL" clId="{1354E157-08ED-4895-9E7F-7454415E8D73}" dt="2024-10-01T15:45:44.154" v="29" actId="478"/>
          <ac:picMkLst>
            <pc:docMk/>
            <pc:sldMk cId="1450596631" sldId="256"/>
            <ac:picMk id="7" creationId="{DCA4ED82-A2B5-645F-5458-AE19CF0124C6}"/>
          </ac:picMkLst>
        </pc:picChg>
      </pc:sldChg>
      <pc:sldChg chg="addSp delSp modSp add mod modClrScheme chgLayout">
        <pc:chgData name="Draper-Orr, Robert (Staff Comisiwn y Senedd | Senedd Commission Staff)" userId="7eadc98c-2aed-4944-992d-e0bd6ffd323b" providerId="ADAL" clId="{1354E157-08ED-4895-9E7F-7454415E8D73}" dt="2024-10-02T12:09:34.374" v="228" actId="700"/>
        <pc:sldMkLst>
          <pc:docMk/>
          <pc:sldMk cId="903348663" sldId="257"/>
        </pc:sldMkLst>
        <pc:spChg chg="add mod ord">
          <ac:chgData name="Draper-Orr, Robert (Staff Comisiwn y Senedd | Senedd Commission Staff)" userId="7eadc98c-2aed-4944-992d-e0bd6ffd323b" providerId="ADAL" clId="{1354E157-08ED-4895-9E7F-7454415E8D73}" dt="2024-10-02T12:09:34.374" v="228" actId="700"/>
          <ac:spMkLst>
            <pc:docMk/>
            <pc:sldMk cId="903348663" sldId="257"/>
            <ac:spMk id="2" creationId="{B1D9A337-6524-76BA-D620-9C01E0FFCD7A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09:34.374" v="228" actId="700"/>
          <ac:spMkLst>
            <pc:docMk/>
            <pc:sldMk cId="903348663" sldId="257"/>
            <ac:spMk id="3" creationId="{22D45445-BD23-822B-AEC4-FFC5B4B07CCE}"/>
          </ac:spMkLst>
        </pc:spChg>
        <pc:spChg chg="del mod ord">
          <ac:chgData name="Draper-Orr, Robert (Staff Comisiwn y Senedd | Senedd Commission Staff)" userId="7eadc98c-2aed-4944-992d-e0bd6ffd323b" providerId="ADAL" clId="{1354E157-08ED-4895-9E7F-7454415E8D73}" dt="2024-10-02T12:09:34.374" v="228" actId="700"/>
          <ac:spMkLst>
            <pc:docMk/>
            <pc:sldMk cId="903348663" sldId="257"/>
            <ac:spMk id="4" creationId="{C1BA0461-6E86-6FC0-270D-240350982EAA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09:34.374" v="228" actId="700"/>
          <ac:spMkLst>
            <pc:docMk/>
            <pc:sldMk cId="903348663" sldId="257"/>
            <ac:spMk id="13" creationId="{90853B9A-8108-43DE-852F-EFBABBA74BFD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09:34.374" v="228" actId="700"/>
          <ac:spMkLst>
            <pc:docMk/>
            <pc:sldMk cId="903348663" sldId="257"/>
            <ac:spMk id="15" creationId="{54CC775D-59DD-4EB7-B74A-2C1C059F386D}"/>
          </ac:spMkLst>
        </pc:spChg>
      </pc:sldChg>
      <pc:sldChg chg="addSp delSp modSp add mod modClrScheme chgLayout">
        <pc:chgData name="Draper-Orr, Robert (Staff Comisiwn y Senedd | Senedd Commission Staff)" userId="7eadc98c-2aed-4944-992d-e0bd6ffd323b" providerId="ADAL" clId="{1354E157-08ED-4895-9E7F-7454415E8D73}" dt="2024-10-02T12:09:40.711" v="230" actId="700"/>
        <pc:sldMkLst>
          <pc:docMk/>
          <pc:sldMk cId="1650619231" sldId="258"/>
        </pc:sldMkLst>
        <pc:spChg chg="del mod ord">
          <ac:chgData name="Draper-Orr, Robert (Staff Comisiwn y Senedd | Senedd Commission Staff)" userId="7eadc98c-2aed-4944-992d-e0bd6ffd323b" providerId="ADAL" clId="{1354E157-08ED-4895-9E7F-7454415E8D73}" dt="2024-10-02T12:09:40.711" v="230" actId="700"/>
          <ac:spMkLst>
            <pc:docMk/>
            <pc:sldMk cId="1650619231" sldId="258"/>
            <ac:spMk id="2" creationId="{B1D9A337-6524-76BA-D620-9C01E0FFCD7A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09:40.711" v="230" actId="700"/>
          <ac:spMkLst>
            <pc:docMk/>
            <pc:sldMk cId="1650619231" sldId="258"/>
            <ac:spMk id="3" creationId="{22D45445-BD23-822B-AEC4-FFC5B4B07CCE}"/>
          </ac:spMkLst>
        </pc:spChg>
        <pc:spChg chg="add mod ord">
          <ac:chgData name="Draper-Orr, Robert (Staff Comisiwn y Senedd | Senedd Commission Staff)" userId="7eadc98c-2aed-4944-992d-e0bd6ffd323b" providerId="ADAL" clId="{1354E157-08ED-4895-9E7F-7454415E8D73}" dt="2024-10-02T12:09:40.711" v="230" actId="700"/>
          <ac:spMkLst>
            <pc:docMk/>
            <pc:sldMk cId="1650619231" sldId="258"/>
            <ac:spMk id="4" creationId="{30A52D1A-3F6C-7D57-DBAC-626858BF4057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09:40.711" v="230" actId="700"/>
          <ac:spMkLst>
            <pc:docMk/>
            <pc:sldMk cId="1650619231" sldId="258"/>
            <ac:spMk id="13" creationId="{90853B9A-8108-43DE-852F-EFBABBA74BFD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09:40.711" v="230" actId="700"/>
          <ac:spMkLst>
            <pc:docMk/>
            <pc:sldMk cId="1650619231" sldId="258"/>
            <ac:spMk id="15" creationId="{54CC775D-59DD-4EB7-B74A-2C1C059F386D}"/>
          </ac:spMkLst>
        </pc:spChg>
      </pc:sldChg>
      <pc:sldChg chg="addSp delSp modSp add mod modClrScheme chgLayout">
        <pc:chgData name="Draper-Orr, Robert (Staff Comisiwn y Senedd | Senedd Commission Staff)" userId="7eadc98c-2aed-4944-992d-e0bd6ffd323b" providerId="ADAL" clId="{1354E157-08ED-4895-9E7F-7454415E8D73}" dt="2024-10-02T12:09:48.464" v="232" actId="700"/>
        <pc:sldMkLst>
          <pc:docMk/>
          <pc:sldMk cId="3849169539" sldId="259"/>
        </pc:sldMkLst>
        <pc:spChg chg="add mod ord">
          <ac:chgData name="Draper-Orr, Robert (Staff Comisiwn y Senedd | Senedd Commission Staff)" userId="7eadc98c-2aed-4944-992d-e0bd6ffd323b" providerId="ADAL" clId="{1354E157-08ED-4895-9E7F-7454415E8D73}" dt="2024-10-02T12:09:48.464" v="232" actId="700"/>
          <ac:spMkLst>
            <pc:docMk/>
            <pc:sldMk cId="3849169539" sldId="259"/>
            <ac:spMk id="2" creationId="{0F000CC9-8FDC-7CA5-D14F-61DBABA4F560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09:48.464" v="232" actId="700"/>
          <ac:spMkLst>
            <pc:docMk/>
            <pc:sldMk cId="3849169539" sldId="259"/>
            <ac:spMk id="3" creationId="{22D45445-BD23-822B-AEC4-FFC5B4B07CCE}"/>
          </ac:spMkLst>
        </pc:spChg>
        <pc:spChg chg="del mod ord">
          <ac:chgData name="Draper-Orr, Robert (Staff Comisiwn y Senedd | Senedd Commission Staff)" userId="7eadc98c-2aed-4944-992d-e0bd6ffd323b" providerId="ADAL" clId="{1354E157-08ED-4895-9E7F-7454415E8D73}" dt="2024-10-02T12:09:48.464" v="232" actId="700"/>
          <ac:spMkLst>
            <pc:docMk/>
            <pc:sldMk cId="3849169539" sldId="259"/>
            <ac:spMk id="4" creationId="{30A52D1A-3F6C-7D57-DBAC-626858BF4057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09:48.464" v="232" actId="700"/>
          <ac:spMkLst>
            <pc:docMk/>
            <pc:sldMk cId="3849169539" sldId="259"/>
            <ac:spMk id="13" creationId="{90853B9A-8108-43DE-852F-EFBABBA74BFD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09:48.464" v="232" actId="700"/>
          <ac:spMkLst>
            <pc:docMk/>
            <pc:sldMk cId="3849169539" sldId="259"/>
            <ac:spMk id="15" creationId="{54CC775D-59DD-4EB7-B74A-2C1C059F386D}"/>
          </ac:spMkLst>
        </pc:spChg>
      </pc:sldChg>
      <pc:sldChg chg="modSp add mod">
        <pc:chgData name="Draper-Orr, Robert (Staff Comisiwn y Senedd | Senedd Commission Staff)" userId="7eadc98c-2aed-4944-992d-e0bd6ffd323b" providerId="ADAL" clId="{1354E157-08ED-4895-9E7F-7454415E8D73}" dt="2024-10-02T12:37:44.922" v="239"/>
        <pc:sldMkLst>
          <pc:docMk/>
          <pc:sldMk cId="529413828" sldId="260"/>
        </pc:sldMkLst>
        <pc:spChg chg="mod">
          <ac:chgData name="Draper-Orr, Robert (Staff Comisiwn y Senedd | Senedd Commission Staff)" userId="7eadc98c-2aed-4944-992d-e0bd6ffd323b" providerId="ADAL" clId="{1354E157-08ED-4895-9E7F-7454415E8D73}" dt="2024-10-02T12:22:43.530" v="238"/>
          <ac:spMkLst>
            <pc:docMk/>
            <pc:sldMk cId="529413828" sldId="260"/>
            <ac:spMk id="3" creationId="{22D45445-BD23-822B-AEC4-FFC5B4B07CCE}"/>
          </ac:spMkLst>
        </pc:spChg>
        <pc:spChg chg="mod">
          <ac:chgData name="Draper-Orr, Robert (Staff Comisiwn y Senedd | Senedd Commission Staff)" userId="7eadc98c-2aed-4944-992d-e0bd6ffd323b" providerId="ADAL" clId="{1354E157-08ED-4895-9E7F-7454415E8D73}" dt="2024-10-02T12:37:44.922" v="239"/>
          <ac:spMkLst>
            <pc:docMk/>
            <pc:sldMk cId="529413828" sldId="260"/>
            <ac:spMk id="13" creationId="{90853B9A-8108-43DE-852F-EFBABBA74BFD}"/>
          </ac:spMkLst>
        </pc:spChg>
        <pc:spChg chg="mod">
          <ac:chgData name="Draper-Orr, Robert (Staff Comisiwn y Senedd | Senedd Commission Staff)" userId="7eadc98c-2aed-4944-992d-e0bd6ffd323b" providerId="ADAL" clId="{1354E157-08ED-4895-9E7F-7454415E8D73}" dt="2024-10-02T12:22:23.099" v="237"/>
          <ac:spMkLst>
            <pc:docMk/>
            <pc:sldMk cId="529413828" sldId="260"/>
            <ac:spMk id="15" creationId="{54CC775D-59DD-4EB7-B74A-2C1C059F386D}"/>
          </ac:spMkLst>
        </pc:spChg>
      </pc:sldChg>
      <pc:sldChg chg="addSp delSp modSp add mod ord modClrScheme chgLayout">
        <pc:chgData name="Draper-Orr, Robert (Staff Comisiwn y Senedd | Senedd Commission Staff)" userId="7eadc98c-2aed-4944-992d-e0bd6ffd323b" providerId="ADAL" clId="{1354E157-08ED-4895-9E7F-7454415E8D73}" dt="2024-10-02T12:38:07.059" v="243" actId="700"/>
        <pc:sldMkLst>
          <pc:docMk/>
          <pc:sldMk cId="3047671708" sldId="261"/>
        </pc:sldMkLst>
        <pc:spChg chg="add mod ord">
          <ac:chgData name="Draper-Orr, Robert (Staff Comisiwn y Senedd | Senedd Commission Staff)" userId="7eadc98c-2aed-4944-992d-e0bd6ffd323b" providerId="ADAL" clId="{1354E157-08ED-4895-9E7F-7454415E8D73}" dt="2024-10-02T12:38:07.059" v="243" actId="700"/>
          <ac:spMkLst>
            <pc:docMk/>
            <pc:sldMk cId="3047671708" sldId="261"/>
            <ac:spMk id="2" creationId="{FE5918DA-24FC-E9AC-B99E-1109D6A5B39D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38:07.059" v="243" actId="700"/>
          <ac:spMkLst>
            <pc:docMk/>
            <pc:sldMk cId="3047671708" sldId="261"/>
            <ac:spMk id="3" creationId="{22D45445-BD23-822B-AEC4-FFC5B4B07CCE}"/>
          </ac:spMkLst>
        </pc:spChg>
        <pc:spChg chg="del mod ord">
          <ac:chgData name="Draper-Orr, Robert (Staff Comisiwn y Senedd | Senedd Commission Staff)" userId="7eadc98c-2aed-4944-992d-e0bd6ffd323b" providerId="ADAL" clId="{1354E157-08ED-4895-9E7F-7454415E8D73}" dt="2024-10-02T12:38:07.059" v="243" actId="700"/>
          <ac:spMkLst>
            <pc:docMk/>
            <pc:sldMk cId="3047671708" sldId="261"/>
            <ac:spMk id="4" creationId="{C1BA0461-6E86-6FC0-270D-240350982EAA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38:07.059" v="243" actId="700"/>
          <ac:spMkLst>
            <pc:docMk/>
            <pc:sldMk cId="3047671708" sldId="261"/>
            <ac:spMk id="13" creationId="{90853B9A-8108-43DE-852F-EFBABBA74BFD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38:07.059" v="243" actId="700"/>
          <ac:spMkLst>
            <pc:docMk/>
            <pc:sldMk cId="3047671708" sldId="261"/>
            <ac:spMk id="15" creationId="{54CC775D-59DD-4EB7-B74A-2C1C059F386D}"/>
          </ac:spMkLst>
        </pc:spChg>
      </pc:sldChg>
      <pc:sldChg chg="addSp delSp modSp add mod ord modClrScheme chgLayout">
        <pc:chgData name="Draper-Orr, Robert (Staff Comisiwn y Senedd | Senedd Commission Staff)" userId="7eadc98c-2aed-4944-992d-e0bd6ffd323b" providerId="ADAL" clId="{1354E157-08ED-4895-9E7F-7454415E8D73}" dt="2024-10-02T12:38:16.125" v="247" actId="700"/>
        <pc:sldMkLst>
          <pc:docMk/>
          <pc:sldMk cId="2236227798" sldId="262"/>
        </pc:sldMkLst>
        <pc:spChg chg="del mod ord">
          <ac:chgData name="Draper-Orr, Robert (Staff Comisiwn y Senedd | Senedd Commission Staff)" userId="7eadc98c-2aed-4944-992d-e0bd6ffd323b" providerId="ADAL" clId="{1354E157-08ED-4895-9E7F-7454415E8D73}" dt="2024-10-02T12:38:16.125" v="247" actId="700"/>
          <ac:spMkLst>
            <pc:docMk/>
            <pc:sldMk cId="2236227798" sldId="262"/>
            <ac:spMk id="2" creationId="{FE5918DA-24FC-E9AC-B99E-1109D6A5B39D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38:16.125" v="247" actId="700"/>
          <ac:spMkLst>
            <pc:docMk/>
            <pc:sldMk cId="2236227798" sldId="262"/>
            <ac:spMk id="3" creationId="{22D45445-BD23-822B-AEC4-FFC5B4B07CCE}"/>
          </ac:spMkLst>
        </pc:spChg>
        <pc:spChg chg="add mod ord">
          <ac:chgData name="Draper-Orr, Robert (Staff Comisiwn y Senedd | Senedd Commission Staff)" userId="7eadc98c-2aed-4944-992d-e0bd6ffd323b" providerId="ADAL" clId="{1354E157-08ED-4895-9E7F-7454415E8D73}" dt="2024-10-02T12:38:16.125" v="247" actId="700"/>
          <ac:spMkLst>
            <pc:docMk/>
            <pc:sldMk cId="2236227798" sldId="262"/>
            <ac:spMk id="4" creationId="{AE3663DB-2F4E-A65D-D618-549CF86012FB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38:16.125" v="247" actId="700"/>
          <ac:spMkLst>
            <pc:docMk/>
            <pc:sldMk cId="2236227798" sldId="262"/>
            <ac:spMk id="13" creationId="{90853B9A-8108-43DE-852F-EFBABBA74BFD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38:16.125" v="247" actId="700"/>
          <ac:spMkLst>
            <pc:docMk/>
            <pc:sldMk cId="2236227798" sldId="262"/>
            <ac:spMk id="15" creationId="{54CC775D-59DD-4EB7-B74A-2C1C059F386D}"/>
          </ac:spMkLst>
        </pc:spChg>
      </pc:sldChg>
      <pc:sldChg chg="addSp delSp modSp add mod ord modClrScheme chgLayout">
        <pc:chgData name="Draper-Orr, Robert (Staff Comisiwn y Senedd | Senedd Commission Staff)" userId="7eadc98c-2aed-4944-992d-e0bd6ffd323b" providerId="ADAL" clId="{1354E157-08ED-4895-9E7F-7454415E8D73}" dt="2024-10-02T12:38:24.680" v="251" actId="700"/>
        <pc:sldMkLst>
          <pc:docMk/>
          <pc:sldMk cId="1088831067" sldId="263"/>
        </pc:sldMkLst>
        <pc:spChg chg="add mod ord">
          <ac:chgData name="Draper-Orr, Robert (Staff Comisiwn y Senedd | Senedd Commission Staff)" userId="7eadc98c-2aed-4944-992d-e0bd6ffd323b" providerId="ADAL" clId="{1354E157-08ED-4895-9E7F-7454415E8D73}" dt="2024-10-02T12:38:24.680" v="251" actId="700"/>
          <ac:spMkLst>
            <pc:docMk/>
            <pc:sldMk cId="1088831067" sldId="263"/>
            <ac:spMk id="2" creationId="{792473DC-4834-EBBA-55E3-9CB07E11E192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38:24.680" v="251" actId="700"/>
          <ac:spMkLst>
            <pc:docMk/>
            <pc:sldMk cId="1088831067" sldId="263"/>
            <ac:spMk id="3" creationId="{22D45445-BD23-822B-AEC4-FFC5B4B07CCE}"/>
          </ac:spMkLst>
        </pc:spChg>
        <pc:spChg chg="del mod ord">
          <ac:chgData name="Draper-Orr, Robert (Staff Comisiwn y Senedd | Senedd Commission Staff)" userId="7eadc98c-2aed-4944-992d-e0bd6ffd323b" providerId="ADAL" clId="{1354E157-08ED-4895-9E7F-7454415E8D73}" dt="2024-10-02T12:38:24.680" v="251" actId="700"/>
          <ac:spMkLst>
            <pc:docMk/>
            <pc:sldMk cId="1088831067" sldId="263"/>
            <ac:spMk id="4" creationId="{AE3663DB-2F4E-A65D-D618-549CF86012FB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38:24.680" v="251" actId="700"/>
          <ac:spMkLst>
            <pc:docMk/>
            <pc:sldMk cId="1088831067" sldId="263"/>
            <ac:spMk id="13" creationId="{90853B9A-8108-43DE-852F-EFBABBA74BFD}"/>
          </ac:spMkLst>
        </pc:spChg>
        <pc:spChg chg="mod ord">
          <ac:chgData name="Draper-Orr, Robert (Staff Comisiwn y Senedd | Senedd Commission Staff)" userId="7eadc98c-2aed-4944-992d-e0bd6ffd323b" providerId="ADAL" clId="{1354E157-08ED-4895-9E7F-7454415E8D73}" dt="2024-10-02T12:38:24.680" v="251" actId="700"/>
          <ac:spMkLst>
            <pc:docMk/>
            <pc:sldMk cId="1088831067" sldId="263"/>
            <ac:spMk id="15" creationId="{54CC775D-59DD-4EB7-B74A-2C1C059F386D}"/>
          </ac:spMkLst>
        </pc:spChg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566848313" sldId="264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465952997" sldId="295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1048812340" sldId="296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1372491145" sldId="297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907798563" sldId="298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3767346092" sldId="299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3137592517" sldId="300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4218451197" sldId="301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76076928" sldId="302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4002511480" sldId="303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1955374418" sldId="304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2228222041" sldId="305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4155116395" sldId="306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1261706786" sldId="307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990050201" sldId="308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388052718" sldId="309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1107258320" sldId="310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2232495831" sldId="314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74947146" sldId="315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9213801" sldId="317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1437337912" sldId="319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662176798" sldId="320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876235538" sldId="322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1788232562" sldId="323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3452839644" sldId="326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1425581363" sldId="327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3175807322" sldId="328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3914340914" sldId="329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3262700480" sldId="331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1616125061" sldId="332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3187279973" sldId="333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2906696557" sldId="334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3025189458" sldId="335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1760355921" sldId="905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3558288471" sldId="906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1502419321" sldId="907"/>
        </pc:sldMkLst>
      </pc:sldChg>
      <pc:sldChg chg="del">
        <pc:chgData name="Draper-Orr, Robert (Staff Comisiwn y Senedd | Senedd Commission Staff)" userId="7eadc98c-2aed-4944-992d-e0bd6ffd323b" providerId="ADAL" clId="{1354E157-08ED-4895-9E7F-7454415E8D73}" dt="2024-10-01T15:43:40.551" v="12" actId="2696"/>
        <pc:sldMkLst>
          <pc:docMk/>
          <pc:sldMk cId="2162673763" sldId="908"/>
        </pc:sldMkLst>
      </pc:sldChg>
      <pc:sldMasterChg chg="addSp delSp modSp mod addSldLayout modSldLayout sldLayoutOrd">
        <pc:chgData name="Draper-Orr, Robert (Staff Comisiwn y Senedd | Senedd Commission Staff)" userId="7eadc98c-2aed-4944-992d-e0bd6ffd323b" providerId="ADAL" clId="{1354E157-08ED-4895-9E7F-7454415E8D73}" dt="2024-10-02T12:08:34.062" v="223" actId="6014"/>
        <pc:sldMasterMkLst>
          <pc:docMk/>
          <pc:sldMasterMk cId="2929300327" sldId="2147483796"/>
        </pc:sldMasterMkLst>
        <pc:picChg chg="add del mod">
          <ac:chgData name="Draper-Orr, Robert (Staff Comisiwn y Senedd | Senedd Commission Staff)" userId="7eadc98c-2aed-4944-992d-e0bd6ffd323b" providerId="ADAL" clId="{1354E157-08ED-4895-9E7F-7454415E8D73}" dt="2024-10-01T15:39:58.614" v="4" actId="478"/>
          <ac:picMkLst>
            <pc:docMk/>
            <pc:sldMasterMk cId="2929300327" sldId="2147483796"/>
            <ac:picMk id="3" creationId="{7E5C6504-DD61-D050-23F5-F9F568C465D8}"/>
          </ac:picMkLst>
        </pc:picChg>
        <pc:picChg chg="del">
          <ac:chgData name="Draper-Orr, Robert (Staff Comisiwn y Senedd | Senedd Commission Staff)" userId="7eadc98c-2aed-4944-992d-e0bd6ffd323b" providerId="ADAL" clId="{1354E157-08ED-4895-9E7F-7454415E8D73}" dt="2024-10-01T14:54:22.594" v="0" actId="478"/>
          <ac:picMkLst>
            <pc:docMk/>
            <pc:sldMasterMk cId="2929300327" sldId="2147483796"/>
            <ac:picMk id="4" creationId="{4C384A97-865C-DE68-EDC4-DE3CE242A88D}"/>
          </ac:picMkLst>
        </pc:picChg>
        <pc:picChg chg="add mod">
          <ac:chgData name="Draper-Orr, Robert (Staff Comisiwn y Senedd | Senedd Commission Staff)" userId="7eadc98c-2aed-4944-992d-e0bd6ffd323b" providerId="ADAL" clId="{1354E157-08ED-4895-9E7F-7454415E8D73}" dt="2024-10-01T15:40:13.108" v="6" actId="1076"/>
          <ac:picMkLst>
            <pc:docMk/>
            <pc:sldMasterMk cId="2929300327" sldId="2147483796"/>
            <ac:picMk id="6" creationId="{2BB8DEC2-0080-10EC-6026-F5FCAF8753AC}"/>
          </ac:picMkLst>
        </pc:picChg>
        <pc:picChg chg="add del mod">
          <ac:chgData name="Draper-Orr, Robert (Staff Comisiwn y Senedd | Senedd Commission Staff)" userId="7eadc98c-2aed-4944-992d-e0bd6ffd323b" providerId="ADAL" clId="{1354E157-08ED-4895-9E7F-7454415E8D73}" dt="2024-10-01T15:51:55.880" v="31" actId="478"/>
          <ac:picMkLst>
            <pc:docMk/>
            <pc:sldMasterMk cId="2929300327" sldId="2147483796"/>
            <ac:picMk id="8" creationId="{443AC738-F851-7371-0D42-16266AA5612D}"/>
          </ac:picMkLst>
        </pc:picChg>
        <pc:picChg chg="add mod">
          <ac:chgData name="Draper-Orr, Robert (Staff Comisiwn y Senedd | Senedd Commission Staff)" userId="7eadc98c-2aed-4944-992d-e0bd6ffd323b" providerId="ADAL" clId="{1354E157-08ED-4895-9E7F-7454415E8D73}" dt="2024-10-02T10:56:42.220" v="69" actId="1076"/>
          <ac:picMkLst>
            <pc:docMk/>
            <pc:sldMasterMk cId="2929300327" sldId="2147483796"/>
            <ac:picMk id="10" creationId="{72936F23-ADDF-5520-F747-0B6EDB8FEB07}"/>
          </ac:picMkLst>
        </pc:picChg>
        <pc:sldLayoutChg chg="addSp delSp modSp mod">
          <pc:chgData name="Draper-Orr, Robert (Staff Comisiwn y Senedd | Senedd Commission Staff)" userId="7eadc98c-2aed-4944-992d-e0bd6ffd323b" providerId="ADAL" clId="{1354E157-08ED-4895-9E7F-7454415E8D73}" dt="2024-10-02T11:06:28.591" v="200"/>
          <pc:sldLayoutMkLst>
            <pc:docMk/>
            <pc:sldMasterMk cId="2929300327" sldId="2147483796"/>
            <pc:sldLayoutMk cId="411256825" sldId="2147483798"/>
          </pc:sldLayoutMkLst>
          <pc:spChg chg="add del">
            <ac:chgData name="Draper-Orr, Robert (Staff Comisiwn y Senedd | Senedd Commission Staff)" userId="7eadc98c-2aed-4944-992d-e0bd6ffd323b" providerId="ADAL" clId="{1354E157-08ED-4895-9E7F-7454415E8D73}" dt="2024-10-02T10:59:18.603" v="98" actId="11529"/>
            <ac:spMkLst>
              <pc:docMk/>
              <pc:sldMasterMk cId="2929300327" sldId="2147483796"/>
              <pc:sldLayoutMk cId="411256825" sldId="2147483798"/>
              <ac:spMk id="2" creationId="{B18A9218-FB72-8D5F-ADB6-C9C245ADE412}"/>
            </ac:spMkLst>
          </pc:spChg>
          <pc:spChg chg="del">
            <ac:chgData name="Draper-Orr, Robert (Staff Comisiwn y Senedd | Senedd Commission Staff)" userId="7eadc98c-2aed-4944-992d-e0bd6ffd323b" providerId="ADAL" clId="{1354E157-08ED-4895-9E7F-7454415E8D73}" dt="2024-10-01T15:45:32.580" v="24" actId="478"/>
            <ac:spMkLst>
              <pc:docMk/>
              <pc:sldMasterMk cId="2929300327" sldId="2147483796"/>
              <pc:sldLayoutMk cId="411256825" sldId="2147483798"/>
              <ac:spMk id="2" creationId="{EFAC3735-27BA-B5F0-31F8-8ED7BF16B1E3}"/>
            </ac:spMkLst>
          </pc:spChg>
          <pc:spChg chg="add mod">
            <ac:chgData name="Draper-Orr, Robert (Staff Comisiwn y Senedd | Senedd Commission Staff)" userId="7eadc98c-2aed-4944-992d-e0bd6ffd323b" providerId="ADAL" clId="{1354E157-08ED-4895-9E7F-7454415E8D73}" dt="2024-10-02T11:01:46.347" v="132" actId="2711"/>
            <ac:spMkLst>
              <pc:docMk/>
              <pc:sldMasterMk cId="2929300327" sldId="2147483796"/>
              <pc:sldLayoutMk cId="411256825" sldId="2147483798"/>
              <ac:spMk id="3" creationId="{C8ACE503-C077-0906-5BD1-5869B31239EE}"/>
            </ac:spMkLst>
          </pc:spChg>
          <pc:spChg chg="add mod">
            <ac:chgData name="Draper-Orr, Robert (Staff Comisiwn y Senedd | Senedd Commission Staff)" userId="7eadc98c-2aed-4944-992d-e0bd6ffd323b" providerId="ADAL" clId="{1354E157-08ED-4895-9E7F-7454415E8D73}" dt="2024-10-02T11:06:28.591" v="200"/>
            <ac:spMkLst>
              <pc:docMk/>
              <pc:sldMasterMk cId="2929300327" sldId="2147483796"/>
              <pc:sldLayoutMk cId="411256825" sldId="2147483798"/>
              <ac:spMk id="4" creationId="{086550A0-F412-F41B-46CD-EF8A704A83CE}"/>
            </ac:spMkLst>
          </pc:spChg>
          <pc:spChg chg="mod">
            <ac:chgData name="Draper-Orr, Robert (Staff Comisiwn y Senedd | Senedd Commission Staff)" userId="7eadc98c-2aed-4944-992d-e0bd6ffd323b" providerId="ADAL" clId="{1354E157-08ED-4895-9E7F-7454415E8D73}" dt="2024-10-02T11:04:42.721" v="198" actId="255"/>
            <ac:spMkLst>
              <pc:docMk/>
              <pc:sldMasterMk cId="2929300327" sldId="2147483796"/>
              <pc:sldLayoutMk cId="411256825" sldId="2147483798"/>
              <ac:spMk id="9" creationId="{6F4EFE31-FE2D-4525-A934-AF6998C2C652}"/>
            </ac:spMkLst>
          </pc:spChg>
          <pc:spChg chg="mod">
            <ac:chgData name="Draper-Orr, Robert (Staff Comisiwn y Senedd | Senedd Commission Staff)" userId="7eadc98c-2aed-4944-992d-e0bd6ffd323b" providerId="ADAL" clId="{1354E157-08ED-4895-9E7F-7454415E8D73}" dt="2024-10-02T10:57:25.446" v="74" actId="1076"/>
            <ac:spMkLst>
              <pc:docMk/>
              <pc:sldMasterMk cId="2929300327" sldId="2147483796"/>
              <pc:sldLayoutMk cId="411256825" sldId="2147483798"/>
              <ac:spMk id="16" creationId="{75E86139-C99D-4BE8-93A2-6934E83A8D91}"/>
            </ac:spMkLst>
          </pc:spChg>
          <pc:spChg chg="del">
            <ac:chgData name="Draper-Orr, Robert (Staff Comisiwn y Senedd | Senedd Commission Staff)" userId="7eadc98c-2aed-4944-992d-e0bd6ffd323b" providerId="ADAL" clId="{1354E157-08ED-4895-9E7F-7454415E8D73}" dt="2024-10-01T15:53:22.444" v="43" actId="478"/>
            <ac:spMkLst>
              <pc:docMk/>
              <pc:sldMasterMk cId="2929300327" sldId="2147483796"/>
              <pc:sldLayoutMk cId="411256825" sldId="2147483798"/>
              <ac:spMk id="26" creationId="{205B8710-9AD8-4D7D-8CC5-3815832F9F3C}"/>
            </ac:spMkLst>
          </pc:spChg>
        </pc:sldLayoutChg>
        <pc:sldLayoutChg chg="add mod modTransition">
          <pc:chgData name="Draper-Orr, Robert (Staff Comisiwn y Senedd | Senedd Commission Staff)" userId="7eadc98c-2aed-4944-992d-e0bd6ffd323b" providerId="ADAL" clId="{1354E157-08ED-4895-9E7F-7454415E8D73}" dt="2024-10-02T11:07:07.840" v="210" actId="2890"/>
          <pc:sldLayoutMkLst>
            <pc:docMk/>
            <pc:sldMasterMk cId="1964306619" sldId="2147483816"/>
            <pc:sldLayoutMk cId="843179802" sldId="2147483799"/>
          </pc:sldLayoutMkLst>
        </pc:sldLayoutChg>
      </pc:sldMasterChg>
      <pc:sldMasterChg chg="del">
        <pc:chgData name="Draper-Orr, Robert (Staff Comisiwn y Senedd | Senedd Commission Staff)" userId="7eadc98c-2aed-4944-992d-e0bd6ffd323b" providerId="ADAL" clId="{1354E157-08ED-4895-9E7F-7454415E8D73}" dt="2024-10-01T15:44:15.879" v="13" actId="2696"/>
        <pc:sldMasterMkLst>
          <pc:docMk/>
          <pc:sldMasterMk cId="2495699318" sldId="2147483801"/>
        </pc:sldMasterMkLst>
      </pc:sldMasterChg>
      <pc:sldMasterChg chg="del">
        <pc:chgData name="Draper-Orr, Robert (Staff Comisiwn y Senedd | Senedd Commission Staff)" userId="7eadc98c-2aed-4944-992d-e0bd6ffd323b" providerId="ADAL" clId="{1354E157-08ED-4895-9E7F-7454415E8D73}" dt="2024-10-01T15:44:25.302" v="17" actId="2696"/>
        <pc:sldMasterMkLst>
          <pc:docMk/>
          <pc:sldMasterMk cId="1889545861" sldId="2147483811"/>
        </pc:sldMasterMkLst>
      </pc:sldMasterChg>
      <pc:sldMasterChg chg="addSp delSp modSp mod addSldLayout modSldLayout sldLayoutOrd">
        <pc:chgData name="Draper-Orr, Robert (Staff Comisiwn y Senedd | Senedd Commission Staff)" userId="7eadc98c-2aed-4944-992d-e0bd6ffd323b" providerId="ADAL" clId="{1354E157-08ED-4895-9E7F-7454415E8D73}" dt="2024-10-02T12:08:49.973" v="224" actId="6014"/>
        <pc:sldMasterMkLst>
          <pc:docMk/>
          <pc:sldMasterMk cId="1964306619" sldId="2147483816"/>
        </pc:sldMasterMkLst>
        <pc:picChg chg="add mod">
          <ac:chgData name="Draper-Orr, Robert (Staff Comisiwn y Senedd | Senedd Commission Staff)" userId="7eadc98c-2aed-4944-992d-e0bd6ffd323b" providerId="ADAL" clId="{1354E157-08ED-4895-9E7F-7454415E8D73}" dt="2024-10-02T10:58:21.710" v="86"/>
          <ac:picMkLst>
            <pc:docMk/>
            <pc:sldMasterMk cId="1964306619" sldId="2147483816"/>
            <ac:picMk id="2" creationId="{0995D30F-997B-6845-C9C6-49F799C5DCE0}"/>
          </ac:picMkLst>
        </pc:picChg>
        <pc:picChg chg="add mod">
          <ac:chgData name="Draper-Orr, Robert (Staff Comisiwn y Senedd | Senedd Commission Staff)" userId="7eadc98c-2aed-4944-992d-e0bd6ffd323b" providerId="ADAL" clId="{1354E157-08ED-4895-9E7F-7454415E8D73}" dt="2024-10-01T15:40:30.956" v="9" actId="1076"/>
          <ac:picMkLst>
            <pc:docMk/>
            <pc:sldMasterMk cId="1964306619" sldId="2147483816"/>
            <ac:picMk id="3" creationId="{1A8F6042-ECED-FBDA-0F8E-E6E53A5FF316}"/>
          </ac:picMkLst>
        </pc:picChg>
        <pc:picChg chg="del">
          <ac:chgData name="Draper-Orr, Robert (Staff Comisiwn y Senedd | Senedd Commission Staff)" userId="7eadc98c-2aed-4944-992d-e0bd6ffd323b" providerId="ADAL" clId="{1354E157-08ED-4895-9E7F-7454415E8D73}" dt="2024-10-01T15:40:19.158" v="7" actId="478"/>
          <ac:picMkLst>
            <pc:docMk/>
            <pc:sldMasterMk cId="1964306619" sldId="2147483816"/>
            <ac:picMk id="4" creationId="{4C384A97-865C-DE68-EDC4-DE3CE242A88D}"/>
          </ac:picMkLst>
        </pc:picChg>
        <pc:sldLayoutChg chg="modSp mod ord">
          <pc:chgData name="Draper-Orr, Robert (Staff Comisiwn y Senedd | Senedd Commission Staff)" userId="7eadc98c-2aed-4944-992d-e0bd6ffd323b" providerId="ADAL" clId="{1354E157-08ED-4895-9E7F-7454415E8D73}" dt="2024-10-02T12:07:24.085" v="213" actId="207"/>
          <pc:sldLayoutMkLst>
            <pc:docMk/>
            <pc:sldMasterMk cId="1964306619" sldId="2147483816"/>
            <pc:sldLayoutMk cId="843179802" sldId="2147483799"/>
          </pc:sldLayoutMkLst>
          <pc:spChg chg="mod">
            <ac:chgData name="Draper-Orr, Robert (Staff Comisiwn y Senedd | Senedd Commission Staff)" userId="7eadc98c-2aed-4944-992d-e0bd6ffd323b" providerId="ADAL" clId="{1354E157-08ED-4895-9E7F-7454415E8D73}" dt="2024-10-02T12:07:24.085" v="213" actId="207"/>
            <ac:spMkLst>
              <pc:docMk/>
              <pc:sldMasterMk cId="1964306619" sldId="2147483816"/>
              <pc:sldLayoutMk cId="843179802" sldId="2147483799"/>
              <ac:spMk id="3" creationId="{C8ACE503-C077-0906-5BD1-5869B31239EE}"/>
            </ac:spMkLst>
          </pc:spChg>
          <pc:spChg chg="mod">
            <ac:chgData name="Draper-Orr, Robert (Staff Comisiwn y Senedd | Senedd Commission Staff)" userId="7eadc98c-2aed-4944-992d-e0bd6ffd323b" providerId="ADAL" clId="{1354E157-08ED-4895-9E7F-7454415E8D73}" dt="2024-10-02T11:07:10.207" v="211" actId="20578"/>
            <ac:spMkLst>
              <pc:docMk/>
              <pc:sldMasterMk cId="1964306619" sldId="2147483816"/>
              <pc:sldLayoutMk cId="843179802" sldId="2147483799"/>
              <ac:spMk id="4" creationId="{086550A0-F412-F41B-46CD-EF8A704A83CE}"/>
            </ac:spMkLst>
          </pc:spChg>
          <pc:spChg chg="mod">
            <ac:chgData name="Draper-Orr, Robert (Staff Comisiwn y Senedd | Senedd Commission Staff)" userId="7eadc98c-2aed-4944-992d-e0bd6ffd323b" providerId="ADAL" clId="{1354E157-08ED-4895-9E7F-7454415E8D73}" dt="2024-10-02T11:07:10.207" v="211" actId="20578"/>
            <ac:spMkLst>
              <pc:docMk/>
              <pc:sldMasterMk cId="1964306619" sldId="2147483816"/>
              <pc:sldLayoutMk cId="843179802" sldId="2147483799"/>
              <ac:spMk id="9" creationId="{6F4EFE31-FE2D-4525-A934-AF6998C2C652}"/>
            </ac:spMkLst>
          </pc:spChg>
          <pc:spChg chg="mod">
            <ac:chgData name="Draper-Orr, Robert (Staff Comisiwn y Senedd | Senedd Commission Staff)" userId="7eadc98c-2aed-4944-992d-e0bd6ffd323b" providerId="ADAL" clId="{1354E157-08ED-4895-9E7F-7454415E8D73}" dt="2024-10-02T12:07:14.464" v="212" actId="207"/>
            <ac:spMkLst>
              <pc:docMk/>
              <pc:sldMasterMk cId="1964306619" sldId="2147483816"/>
              <pc:sldLayoutMk cId="843179802" sldId="2147483799"/>
              <ac:spMk id="16" creationId="{75E86139-C99D-4BE8-93A2-6934E83A8D91}"/>
            </ac:spMkLst>
          </pc:spChg>
        </pc:sldLayoutChg>
        <pc:sldLayoutChg chg="add mod modTransition">
          <pc:chgData name="Draper-Orr, Robert (Staff Comisiwn y Senedd | Senedd Commission Staff)" userId="7eadc98c-2aed-4944-992d-e0bd6ffd323b" providerId="ADAL" clId="{1354E157-08ED-4895-9E7F-7454415E8D73}" dt="2024-10-02T12:07:30.006" v="214" actId="2890"/>
          <pc:sldLayoutMkLst>
            <pc:docMk/>
            <pc:sldMasterMk cId="1984113802" sldId="2147483821"/>
            <pc:sldLayoutMk cId="3563379364" sldId="2147483800"/>
          </pc:sldLayoutMkLst>
        </pc:sldLayoutChg>
        <pc:sldLayoutChg chg="delSp mod">
          <pc:chgData name="Draper-Orr, Robert (Staff Comisiwn y Senedd | Senedd Commission Staff)" userId="7eadc98c-2aed-4944-992d-e0bd6ffd323b" providerId="ADAL" clId="{1354E157-08ED-4895-9E7F-7454415E8D73}" dt="2024-10-01T15:45:34.551" v="25" actId="478"/>
          <pc:sldLayoutMkLst>
            <pc:docMk/>
            <pc:sldMasterMk cId="1964306619" sldId="2147483816"/>
            <pc:sldLayoutMk cId="2860074498" sldId="2147483818"/>
          </pc:sldLayoutMkLst>
          <pc:spChg chg="del">
            <ac:chgData name="Draper-Orr, Robert (Staff Comisiwn y Senedd | Senedd Commission Staff)" userId="7eadc98c-2aed-4944-992d-e0bd6ffd323b" providerId="ADAL" clId="{1354E157-08ED-4895-9E7F-7454415E8D73}" dt="2024-10-01T15:45:34.551" v="25" actId="478"/>
            <ac:spMkLst>
              <pc:docMk/>
              <pc:sldMasterMk cId="1964306619" sldId="2147483816"/>
              <pc:sldLayoutMk cId="2860074498" sldId="2147483818"/>
              <ac:spMk id="2" creationId="{EFAC3735-27BA-B5F0-31F8-8ED7BF16B1E3}"/>
            </ac:spMkLst>
          </pc:spChg>
        </pc:sldLayoutChg>
      </pc:sldMasterChg>
      <pc:sldMasterChg chg="addSp delSp modSp mod addSldLayout modSldLayout sldLayoutOrd">
        <pc:chgData name="Draper-Orr, Robert (Staff Comisiwn y Senedd | Senedd Commission Staff)" userId="7eadc98c-2aed-4944-992d-e0bd6ffd323b" providerId="ADAL" clId="{1354E157-08ED-4895-9E7F-7454415E8D73}" dt="2024-10-02T12:09:06.918" v="225" actId="6014"/>
        <pc:sldMasterMkLst>
          <pc:docMk/>
          <pc:sldMasterMk cId="1984113802" sldId="2147483821"/>
        </pc:sldMasterMkLst>
        <pc:picChg chg="add mod">
          <ac:chgData name="Draper-Orr, Robert (Staff Comisiwn y Senedd | Senedd Commission Staff)" userId="7eadc98c-2aed-4944-992d-e0bd6ffd323b" providerId="ADAL" clId="{1354E157-08ED-4895-9E7F-7454415E8D73}" dt="2024-10-02T10:58:41.190" v="93"/>
          <ac:picMkLst>
            <pc:docMk/>
            <pc:sldMasterMk cId="1984113802" sldId="2147483821"/>
            <ac:picMk id="2" creationId="{21041CFC-3C57-6802-862D-52CB187BE877}"/>
          </ac:picMkLst>
        </pc:picChg>
        <pc:picChg chg="add mod">
          <ac:chgData name="Draper-Orr, Robert (Staff Comisiwn y Senedd | Senedd Commission Staff)" userId="7eadc98c-2aed-4944-992d-e0bd6ffd323b" providerId="ADAL" clId="{1354E157-08ED-4895-9E7F-7454415E8D73}" dt="2024-10-01T15:44:42.588" v="19" actId="1076"/>
          <ac:picMkLst>
            <pc:docMk/>
            <pc:sldMasterMk cId="1984113802" sldId="2147483821"/>
            <ac:picMk id="3" creationId="{AD0B1AAA-E341-51D6-A47D-F404B56312FC}"/>
          </ac:picMkLst>
        </pc:picChg>
        <pc:picChg chg="del">
          <ac:chgData name="Draper-Orr, Robert (Staff Comisiwn y Senedd | Senedd Commission Staff)" userId="7eadc98c-2aed-4944-992d-e0bd6ffd323b" providerId="ADAL" clId="{1354E157-08ED-4895-9E7F-7454415E8D73}" dt="2024-10-01T15:43:02.687" v="10" actId="478"/>
          <ac:picMkLst>
            <pc:docMk/>
            <pc:sldMasterMk cId="1984113802" sldId="2147483821"/>
            <ac:picMk id="4" creationId="{4C384A97-865C-DE68-EDC4-DE3CE242A88D}"/>
          </ac:picMkLst>
        </pc:picChg>
        <pc:sldLayoutChg chg="modSp mod ord">
          <pc:chgData name="Draper-Orr, Robert (Staff Comisiwn y Senedd | Senedd Commission Staff)" userId="7eadc98c-2aed-4944-992d-e0bd6ffd323b" providerId="ADAL" clId="{1354E157-08ED-4895-9E7F-7454415E8D73}" dt="2024-10-02T12:07:48.089" v="218" actId="207"/>
          <pc:sldLayoutMkLst>
            <pc:docMk/>
            <pc:sldMasterMk cId="1984113802" sldId="2147483821"/>
            <pc:sldLayoutMk cId="3563379364" sldId="2147483800"/>
          </pc:sldLayoutMkLst>
          <pc:spChg chg="mod">
            <ac:chgData name="Draper-Orr, Robert (Staff Comisiwn y Senedd | Senedd Commission Staff)" userId="7eadc98c-2aed-4944-992d-e0bd6ffd323b" providerId="ADAL" clId="{1354E157-08ED-4895-9E7F-7454415E8D73}" dt="2024-10-02T12:07:43.330" v="217" actId="207"/>
            <ac:spMkLst>
              <pc:docMk/>
              <pc:sldMasterMk cId="1984113802" sldId="2147483821"/>
              <pc:sldLayoutMk cId="3563379364" sldId="2147483800"/>
              <ac:spMk id="3" creationId="{C8ACE503-C077-0906-5BD1-5869B31239EE}"/>
            </ac:spMkLst>
          </pc:spChg>
          <pc:spChg chg="mod">
            <ac:chgData name="Draper-Orr, Robert (Staff Comisiwn y Senedd | Senedd Commission Staff)" userId="7eadc98c-2aed-4944-992d-e0bd6ffd323b" providerId="ADAL" clId="{1354E157-08ED-4895-9E7F-7454415E8D73}" dt="2024-10-02T12:07:31.827" v="215" actId="20578"/>
            <ac:spMkLst>
              <pc:docMk/>
              <pc:sldMasterMk cId="1984113802" sldId="2147483821"/>
              <pc:sldLayoutMk cId="3563379364" sldId="2147483800"/>
              <ac:spMk id="4" creationId="{086550A0-F412-F41B-46CD-EF8A704A83CE}"/>
            </ac:spMkLst>
          </pc:spChg>
          <pc:spChg chg="mod">
            <ac:chgData name="Draper-Orr, Robert (Staff Comisiwn y Senedd | Senedd Commission Staff)" userId="7eadc98c-2aed-4944-992d-e0bd6ffd323b" providerId="ADAL" clId="{1354E157-08ED-4895-9E7F-7454415E8D73}" dt="2024-10-02T12:07:31.827" v="215" actId="20578"/>
            <ac:spMkLst>
              <pc:docMk/>
              <pc:sldMasterMk cId="1984113802" sldId="2147483821"/>
              <pc:sldLayoutMk cId="3563379364" sldId="2147483800"/>
              <ac:spMk id="9" creationId="{6F4EFE31-FE2D-4525-A934-AF6998C2C652}"/>
            </ac:spMkLst>
          </pc:spChg>
          <pc:spChg chg="mod">
            <ac:chgData name="Draper-Orr, Robert (Staff Comisiwn y Senedd | Senedd Commission Staff)" userId="7eadc98c-2aed-4944-992d-e0bd6ffd323b" providerId="ADAL" clId="{1354E157-08ED-4895-9E7F-7454415E8D73}" dt="2024-10-02T12:07:48.089" v="218" actId="207"/>
            <ac:spMkLst>
              <pc:docMk/>
              <pc:sldMasterMk cId="1984113802" sldId="2147483821"/>
              <pc:sldLayoutMk cId="3563379364" sldId="2147483800"/>
              <ac:spMk id="16" creationId="{75E86139-C99D-4BE8-93A2-6934E83A8D91}"/>
            </ac:spMkLst>
          </pc:spChg>
        </pc:sldLayoutChg>
        <pc:sldLayoutChg chg="add mod modTransition">
          <pc:chgData name="Draper-Orr, Robert (Staff Comisiwn y Senedd | Senedd Commission Staff)" userId="7eadc98c-2aed-4944-992d-e0bd6ffd323b" providerId="ADAL" clId="{1354E157-08ED-4895-9E7F-7454415E8D73}" dt="2024-10-02T12:07:52.417" v="219" actId="2890"/>
          <pc:sldLayoutMkLst>
            <pc:docMk/>
            <pc:sldMasterMk cId="971461317" sldId="2147483826"/>
            <pc:sldLayoutMk cId="3236477335" sldId="2147483801"/>
          </pc:sldLayoutMkLst>
        </pc:sldLayoutChg>
        <pc:sldLayoutChg chg="delSp mod">
          <pc:chgData name="Draper-Orr, Robert (Staff Comisiwn y Senedd | Senedd Commission Staff)" userId="7eadc98c-2aed-4944-992d-e0bd6ffd323b" providerId="ADAL" clId="{1354E157-08ED-4895-9E7F-7454415E8D73}" dt="2024-10-01T15:45:35.976" v="26" actId="478"/>
          <pc:sldLayoutMkLst>
            <pc:docMk/>
            <pc:sldMasterMk cId="1984113802" sldId="2147483821"/>
            <pc:sldLayoutMk cId="1640126263" sldId="2147483823"/>
          </pc:sldLayoutMkLst>
          <pc:spChg chg="del">
            <ac:chgData name="Draper-Orr, Robert (Staff Comisiwn y Senedd | Senedd Commission Staff)" userId="7eadc98c-2aed-4944-992d-e0bd6ffd323b" providerId="ADAL" clId="{1354E157-08ED-4895-9E7F-7454415E8D73}" dt="2024-10-01T15:45:35.976" v="26" actId="478"/>
            <ac:spMkLst>
              <pc:docMk/>
              <pc:sldMasterMk cId="1984113802" sldId="2147483821"/>
              <pc:sldLayoutMk cId="1640126263" sldId="2147483823"/>
              <ac:spMk id="2" creationId="{EFAC3735-27BA-B5F0-31F8-8ED7BF16B1E3}"/>
            </ac:spMkLst>
          </pc:spChg>
        </pc:sldLayoutChg>
      </pc:sldMasterChg>
      <pc:sldMasterChg chg="addSp delSp modSp mod modSldLayout sldLayoutOrd">
        <pc:chgData name="Draper-Orr, Robert (Staff Comisiwn y Senedd | Senedd Commission Staff)" userId="7eadc98c-2aed-4944-992d-e0bd6ffd323b" providerId="ADAL" clId="{1354E157-08ED-4895-9E7F-7454415E8D73}" dt="2024-10-02T12:09:18.690" v="226" actId="6014"/>
        <pc:sldMasterMkLst>
          <pc:docMk/>
          <pc:sldMasterMk cId="971461317" sldId="2147483826"/>
        </pc:sldMasterMkLst>
        <pc:picChg chg="add mod">
          <ac:chgData name="Draper-Orr, Robert (Staff Comisiwn y Senedd | Senedd Commission Staff)" userId="7eadc98c-2aed-4944-992d-e0bd6ffd323b" providerId="ADAL" clId="{1354E157-08ED-4895-9E7F-7454415E8D73}" dt="2024-10-02T10:58:53.287" v="97"/>
          <ac:picMkLst>
            <pc:docMk/>
            <pc:sldMasterMk cId="971461317" sldId="2147483826"/>
            <ac:picMk id="2" creationId="{4CEE5B13-145F-E0C3-B08B-288840719C83}"/>
          </ac:picMkLst>
        </pc:picChg>
        <pc:picChg chg="add mod">
          <ac:chgData name="Draper-Orr, Robert (Staff Comisiwn y Senedd | Senedd Commission Staff)" userId="7eadc98c-2aed-4944-992d-e0bd6ffd323b" providerId="ADAL" clId="{1354E157-08ED-4895-9E7F-7454415E8D73}" dt="2024-10-01T15:44:56.084" v="22" actId="1076"/>
          <ac:picMkLst>
            <pc:docMk/>
            <pc:sldMasterMk cId="971461317" sldId="2147483826"/>
            <ac:picMk id="3" creationId="{4F4A6F73-C676-01EA-277F-1EF77FCD71E0}"/>
          </ac:picMkLst>
        </pc:picChg>
        <pc:picChg chg="del">
          <ac:chgData name="Draper-Orr, Robert (Staff Comisiwn y Senedd | Senedd Commission Staff)" userId="7eadc98c-2aed-4944-992d-e0bd6ffd323b" providerId="ADAL" clId="{1354E157-08ED-4895-9E7F-7454415E8D73}" dt="2024-10-01T15:44:46.337" v="20" actId="478"/>
          <ac:picMkLst>
            <pc:docMk/>
            <pc:sldMasterMk cId="971461317" sldId="2147483826"/>
            <ac:picMk id="4" creationId="{4C384A97-865C-DE68-EDC4-DE3CE242A88D}"/>
          </ac:picMkLst>
        </pc:picChg>
        <pc:sldLayoutChg chg="modSp mod ord">
          <pc:chgData name="Draper-Orr, Robert (Staff Comisiwn y Senedd | Senedd Commission Staff)" userId="7eadc98c-2aed-4944-992d-e0bd6ffd323b" providerId="ADAL" clId="{1354E157-08ED-4895-9E7F-7454415E8D73}" dt="2024-10-02T12:08:09.197" v="222" actId="207"/>
          <pc:sldLayoutMkLst>
            <pc:docMk/>
            <pc:sldMasterMk cId="971461317" sldId="2147483826"/>
            <pc:sldLayoutMk cId="3236477335" sldId="2147483801"/>
          </pc:sldLayoutMkLst>
          <pc:spChg chg="mod">
            <ac:chgData name="Draper-Orr, Robert (Staff Comisiwn y Senedd | Senedd Commission Staff)" userId="7eadc98c-2aed-4944-992d-e0bd6ffd323b" providerId="ADAL" clId="{1354E157-08ED-4895-9E7F-7454415E8D73}" dt="2024-10-02T12:08:09.197" v="222" actId="207"/>
            <ac:spMkLst>
              <pc:docMk/>
              <pc:sldMasterMk cId="971461317" sldId="2147483826"/>
              <pc:sldLayoutMk cId="3236477335" sldId="2147483801"/>
              <ac:spMk id="3" creationId="{C8ACE503-C077-0906-5BD1-5869B31239EE}"/>
            </ac:spMkLst>
          </pc:spChg>
          <pc:spChg chg="mod">
            <ac:chgData name="Draper-Orr, Robert (Staff Comisiwn y Senedd | Senedd Commission Staff)" userId="7eadc98c-2aed-4944-992d-e0bd6ffd323b" providerId="ADAL" clId="{1354E157-08ED-4895-9E7F-7454415E8D73}" dt="2024-10-02T12:07:54.875" v="220" actId="20578"/>
            <ac:spMkLst>
              <pc:docMk/>
              <pc:sldMasterMk cId="971461317" sldId="2147483826"/>
              <pc:sldLayoutMk cId="3236477335" sldId="2147483801"/>
              <ac:spMk id="4" creationId="{086550A0-F412-F41B-46CD-EF8A704A83CE}"/>
            </ac:spMkLst>
          </pc:spChg>
          <pc:spChg chg="mod">
            <ac:chgData name="Draper-Orr, Robert (Staff Comisiwn y Senedd | Senedd Commission Staff)" userId="7eadc98c-2aed-4944-992d-e0bd6ffd323b" providerId="ADAL" clId="{1354E157-08ED-4895-9E7F-7454415E8D73}" dt="2024-10-02T12:07:54.875" v="220" actId="20578"/>
            <ac:spMkLst>
              <pc:docMk/>
              <pc:sldMasterMk cId="971461317" sldId="2147483826"/>
              <pc:sldLayoutMk cId="3236477335" sldId="2147483801"/>
              <ac:spMk id="9" creationId="{6F4EFE31-FE2D-4525-A934-AF6998C2C652}"/>
            </ac:spMkLst>
          </pc:spChg>
          <pc:spChg chg="mod">
            <ac:chgData name="Draper-Orr, Robert (Staff Comisiwn y Senedd | Senedd Commission Staff)" userId="7eadc98c-2aed-4944-992d-e0bd6ffd323b" providerId="ADAL" clId="{1354E157-08ED-4895-9E7F-7454415E8D73}" dt="2024-10-02T12:08:02.228" v="221" actId="207"/>
            <ac:spMkLst>
              <pc:docMk/>
              <pc:sldMasterMk cId="971461317" sldId="2147483826"/>
              <pc:sldLayoutMk cId="3236477335" sldId="2147483801"/>
              <ac:spMk id="16" creationId="{75E86139-C99D-4BE8-93A2-6934E83A8D91}"/>
            </ac:spMkLst>
          </pc:spChg>
        </pc:sldLayoutChg>
        <pc:sldLayoutChg chg="delSp mod">
          <pc:chgData name="Draper-Orr, Robert (Staff Comisiwn y Senedd | Senedd Commission Staff)" userId="7eadc98c-2aed-4944-992d-e0bd6ffd323b" providerId="ADAL" clId="{1354E157-08ED-4895-9E7F-7454415E8D73}" dt="2024-10-01T15:45:37.488" v="27" actId="478"/>
          <pc:sldLayoutMkLst>
            <pc:docMk/>
            <pc:sldMasterMk cId="971461317" sldId="2147483826"/>
            <pc:sldLayoutMk cId="1343082860" sldId="2147483828"/>
          </pc:sldLayoutMkLst>
          <pc:spChg chg="del">
            <ac:chgData name="Draper-Orr, Robert (Staff Comisiwn y Senedd | Senedd Commission Staff)" userId="7eadc98c-2aed-4944-992d-e0bd6ffd323b" providerId="ADAL" clId="{1354E157-08ED-4895-9E7F-7454415E8D73}" dt="2024-10-01T15:45:37.488" v="27" actId="478"/>
            <ac:spMkLst>
              <pc:docMk/>
              <pc:sldMasterMk cId="971461317" sldId="2147483826"/>
              <pc:sldLayoutMk cId="1343082860" sldId="2147483828"/>
              <ac:spMk id="2" creationId="{EFAC3735-27BA-B5F0-31F8-8ED7BF16B1E3}"/>
            </ac:spMkLst>
          </pc:spChg>
        </pc:sldLayoutChg>
      </pc:sldMasterChg>
      <pc:sldMasterChg chg="del">
        <pc:chgData name="Draper-Orr, Robert (Staff Comisiwn y Senedd | Senedd Commission Staff)" userId="7eadc98c-2aed-4944-992d-e0bd6ffd323b" providerId="ADAL" clId="{1354E157-08ED-4895-9E7F-7454415E8D73}" dt="2024-10-01T15:44:18.442" v="14" actId="2696"/>
        <pc:sldMasterMkLst>
          <pc:docMk/>
          <pc:sldMasterMk cId="2776514553" sldId="2147483831"/>
        </pc:sldMasterMkLst>
      </pc:sldMasterChg>
      <pc:sldMasterChg chg="del">
        <pc:chgData name="Draper-Orr, Robert (Staff Comisiwn y Senedd | Senedd Commission Staff)" userId="7eadc98c-2aed-4944-992d-e0bd6ffd323b" providerId="ADAL" clId="{1354E157-08ED-4895-9E7F-7454415E8D73}" dt="2024-10-01T15:44:20.640" v="15" actId="2696"/>
        <pc:sldMasterMkLst>
          <pc:docMk/>
          <pc:sldMasterMk cId="3095129428" sldId="2147483841"/>
        </pc:sldMasterMkLst>
      </pc:sldMasterChg>
      <pc:sldMasterChg chg="del">
        <pc:chgData name="Draper-Orr, Robert (Staff Comisiwn y Senedd | Senedd Commission Staff)" userId="7eadc98c-2aed-4944-992d-e0bd6ffd323b" providerId="ADAL" clId="{1354E157-08ED-4895-9E7F-7454415E8D73}" dt="2024-10-01T15:44:22.836" v="16" actId="2696"/>
        <pc:sldMasterMkLst>
          <pc:docMk/>
          <pc:sldMasterMk cId="1090266752" sldId="2147483851"/>
        </pc:sldMasterMkLst>
      </pc:sldMasterChg>
      <pc:sldMasterChg chg="del delSldLayout">
        <pc:chgData name="Draper-Orr, Robert (Staff Comisiwn y Senedd | Senedd Commission Staff)" userId="7eadc98c-2aed-4944-992d-e0bd6ffd323b" providerId="ADAL" clId="{1354E157-08ED-4895-9E7F-7454415E8D73}" dt="2024-10-01T15:43:40.551" v="12" actId="2696"/>
        <pc:sldMasterMkLst>
          <pc:docMk/>
          <pc:sldMasterMk cId="3205899012" sldId="2147483864"/>
        </pc:sldMasterMkLst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5899012" sldId="2147483864"/>
            <pc:sldLayoutMk cId="4008895704" sldId="2147483865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5899012" sldId="2147483864"/>
            <pc:sldLayoutMk cId="3635599967" sldId="2147483866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5899012" sldId="2147483864"/>
            <pc:sldLayoutMk cId="1897683368" sldId="2147483867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5899012" sldId="2147483864"/>
            <pc:sldLayoutMk cId="3154781279" sldId="2147483868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5899012" sldId="2147483864"/>
            <pc:sldLayoutMk cId="3629591128" sldId="2147483869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5899012" sldId="2147483864"/>
            <pc:sldLayoutMk cId="1018383159" sldId="2147483870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5899012" sldId="2147483864"/>
            <pc:sldLayoutMk cId="1567861824" sldId="2147483871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5899012" sldId="2147483864"/>
            <pc:sldLayoutMk cId="2940592559" sldId="2147483872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5899012" sldId="2147483864"/>
            <pc:sldLayoutMk cId="2670446720" sldId="2147483873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5899012" sldId="2147483864"/>
            <pc:sldLayoutMk cId="2723251473" sldId="2147483874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5899012" sldId="2147483864"/>
            <pc:sldLayoutMk cId="539276186" sldId="2147483875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5899012" sldId="2147483864"/>
            <pc:sldLayoutMk cId="2539893007" sldId="2147483876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5899012" sldId="2147483864"/>
            <pc:sldLayoutMk cId="4193846688" sldId="2147483877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5899012" sldId="2147483864"/>
            <pc:sldLayoutMk cId="760281194" sldId="2147483878"/>
          </pc:sldLayoutMkLst>
        </pc:sldLayoutChg>
      </pc:sldMasterChg>
      <pc:sldMasterChg chg="del delSldLayout">
        <pc:chgData name="Draper-Orr, Robert (Staff Comisiwn y Senedd | Senedd Commission Staff)" userId="7eadc98c-2aed-4944-992d-e0bd6ffd323b" providerId="ADAL" clId="{1354E157-08ED-4895-9E7F-7454415E8D73}" dt="2024-10-01T15:43:40.551" v="12" actId="2696"/>
        <pc:sldMasterMkLst>
          <pc:docMk/>
          <pc:sldMasterMk cId="124348365" sldId="2147483879"/>
        </pc:sldMasterMkLst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1966443412" sldId="2147483880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14815277" sldId="2147483881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4139693996" sldId="2147483882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1765099324" sldId="2147483883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1557318665" sldId="2147483884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3572260421" sldId="2147483885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3200326478" sldId="2147483886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1916204541" sldId="2147483887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24837023" sldId="2147483888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647452177" sldId="2147483889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3540062123" sldId="2147483890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384232167" sldId="2147483891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2442847260" sldId="2147483892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640758137" sldId="2147483893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4007915262" sldId="2147483894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2750373345" sldId="2147483895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24348365" sldId="2147483879"/>
            <pc:sldLayoutMk cId="3953609814" sldId="2147483896"/>
          </pc:sldLayoutMkLst>
        </pc:sldLayoutChg>
      </pc:sldMasterChg>
      <pc:sldMasterChg chg="del delSldLayout">
        <pc:chgData name="Draper-Orr, Robert (Staff Comisiwn y Senedd | Senedd Commission Staff)" userId="7eadc98c-2aed-4944-992d-e0bd6ffd323b" providerId="ADAL" clId="{1354E157-08ED-4895-9E7F-7454415E8D73}" dt="2024-10-01T15:43:40.551" v="12" actId="2696"/>
        <pc:sldMasterMkLst>
          <pc:docMk/>
          <pc:sldMasterMk cId="3202399922" sldId="2147483897"/>
        </pc:sldMasterMkLst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2399922" sldId="2147483897"/>
            <pc:sldLayoutMk cId="2382472942" sldId="2147483898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2399922" sldId="2147483897"/>
            <pc:sldLayoutMk cId="686480685" sldId="2147483899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2399922" sldId="2147483897"/>
            <pc:sldLayoutMk cId="2130631782" sldId="2147483900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2399922" sldId="2147483897"/>
            <pc:sldLayoutMk cId="2644106431" sldId="2147483901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2399922" sldId="2147483897"/>
            <pc:sldLayoutMk cId="4047899368" sldId="2147483902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2399922" sldId="2147483897"/>
            <pc:sldLayoutMk cId="2242861303" sldId="2147483903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2399922" sldId="2147483897"/>
            <pc:sldLayoutMk cId="3694315880" sldId="2147483904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2399922" sldId="2147483897"/>
            <pc:sldLayoutMk cId="1752510974" sldId="2147483905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2399922" sldId="2147483897"/>
            <pc:sldLayoutMk cId="440900236" sldId="2147483906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2399922" sldId="2147483897"/>
            <pc:sldLayoutMk cId="677328807" sldId="2147483907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2399922" sldId="2147483897"/>
            <pc:sldLayoutMk cId="1978921004" sldId="2147483908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2399922" sldId="2147483897"/>
            <pc:sldLayoutMk cId="3603992152" sldId="2147483909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202399922" sldId="2147483897"/>
            <pc:sldLayoutMk cId="1504824247" sldId="2147483910"/>
          </pc:sldLayoutMkLst>
        </pc:sldLayoutChg>
      </pc:sldMasterChg>
      <pc:sldMasterChg chg="del delSldLayout">
        <pc:chgData name="Draper-Orr, Robert (Staff Comisiwn y Senedd | Senedd Commission Staff)" userId="7eadc98c-2aed-4944-992d-e0bd6ffd323b" providerId="ADAL" clId="{1354E157-08ED-4895-9E7F-7454415E8D73}" dt="2024-10-01T15:43:40.551" v="12" actId="2696"/>
        <pc:sldMasterMkLst>
          <pc:docMk/>
          <pc:sldMasterMk cId="1639903837" sldId="2147483911"/>
        </pc:sldMasterMkLst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639903837" sldId="2147483911"/>
            <pc:sldLayoutMk cId="1641326129" sldId="2147483912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639903837" sldId="2147483911"/>
            <pc:sldLayoutMk cId="2578751274" sldId="2147483913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639903837" sldId="2147483911"/>
            <pc:sldLayoutMk cId="1445658985" sldId="2147483914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639903837" sldId="2147483911"/>
            <pc:sldLayoutMk cId="1539045779" sldId="2147483915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639903837" sldId="2147483911"/>
            <pc:sldLayoutMk cId="673441742" sldId="2147483916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639903837" sldId="2147483911"/>
            <pc:sldLayoutMk cId="4100289450" sldId="2147483917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639903837" sldId="2147483911"/>
            <pc:sldLayoutMk cId="3546803991" sldId="2147483918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639903837" sldId="2147483911"/>
            <pc:sldLayoutMk cId="1903505482" sldId="2147483919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639903837" sldId="2147483911"/>
            <pc:sldLayoutMk cId="475954632" sldId="2147483920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639903837" sldId="2147483911"/>
            <pc:sldLayoutMk cId="270266724" sldId="2147483921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639903837" sldId="2147483911"/>
            <pc:sldLayoutMk cId="4283462495" sldId="2147483922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1639903837" sldId="2147483911"/>
            <pc:sldLayoutMk cId="3401432499" sldId="2147483923"/>
          </pc:sldLayoutMkLst>
        </pc:sldLayoutChg>
      </pc:sldMasterChg>
      <pc:sldMasterChg chg="del delSldLayout">
        <pc:chgData name="Draper-Orr, Robert (Staff Comisiwn y Senedd | Senedd Commission Staff)" userId="7eadc98c-2aed-4944-992d-e0bd6ffd323b" providerId="ADAL" clId="{1354E157-08ED-4895-9E7F-7454415E8D73}" dt="2024-10-01T15:43:40.551" v="12" actId="2696"/>
        <pc:sldMasterMkLst>
          <pc:docMk/>
          <pc:sldMasterMk cId="4093351565" sldId="2147483924"/>
        </pc:sldMasterMkLst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4093351565" sldId="2147483924"/>
            <pc:sldLayoutMk cId="1400996055" sldId="2147483925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4093351565" sldId="2147483924"/>
            <pc:sldLayoutMk cId="2156153541" sldId="2147483926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4093351565" sldId="2147483924"/>
            <pc:sldLayoutMk cId="493329434" sldId="2147483927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4093351565" sldId="2147483924"/>
            <pc:sldLayoutMk cId="1336801482" sldId="2147483928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4093351565" sldId="2147483924"/>
            <pc:sldLayoutMk cId="2514201393" sldId="2147483929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4093351565" sldId="2147483924"/>
            <pc:sldLayoutMk cId="1974566822" sldId="2147483930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4093351565" sldId="2147483924"/>
            <pc:sldLayoutMk cId="3983512933" sldId="2147483931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4093351565" sldId="2147483924"/>
            <pc:sldLayoutMk cId="961166340" sldId="2147483932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4093351565" sldId="2147483924"/>
            <pc:sldLayoutMk cId="2173971269" sldId="2147483933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4093351565" sldId="2147483924"/>
            <pc:sldLayoutMk cId="431619406" sldId="2147483934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4093351565" sldId="2147483924"/>
            <pc:sldLayoutMk cId="2924254173" sldId="2147483935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4093351565" sldId="2147483924"/>
            <pc:sldLayoutMk cId="773996935" sldId="2147483936"/>
          </pc:sldLayoutMkLst>
        </pc:sldLayoutChg>
      </pc:sldMasterChg>
      <pc:sldMasterChg chg="del delSldLayout">
        <pc:chgData name="Draper-Orr, Robert (Staff Comisiwn y Senedd | Senedd Commission Staff)" userId="7eadc98c-2aed-4944-992d-e0bd6ffd323b" providerId="ADAL" clId="{1354E157-08ED-4895-9E7F-7454415E8D73}" dt="2024-10-01T15:43:40.551" v="12" actId="2696"/>
        <pc:sldMasterMkLst>
          <pc:docMk/>
          <pc:sldMasterMk cId="3887854288" sldId="2147483937"/>
        </pc:sldMasterMkLst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887854288" sldId="2147483937"/>
            <pc:sldLayoutMk cId="2906405552" sldId="2147483938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887854288" sldId="2147483937"/>
            <pc:sldLayoutMk cId="4009213775" sldId="2147483939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887854288" sldId="2147483937"/>
            <pc:sldLayoutMk cId="86840386" sldId="2147483940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887854288" sldId="2147483937"/>
            <pc:sldLayoutMk cId="2026259090" sldId="2147483941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887854288" sldId="2147483937"/>
            <pc:sldLayoutMk cId="440251436" sldId="2147483942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887854288" sldId="2147483937"/>
            <pc:sldLayoutMk cId="3651712335" sldId="2147483943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887854288" sldId="2147483937"/>
            <pc:sldLayoutMk cId="3884202648" sldId="2147483944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887854288" sldId="2147483937"/>
            <pc:sldLayoutMk cId="2710993148" sldId="2147483945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887854288" sldId="2147483937"/>
            <pc:sldLayoutMk cId="1338167904" sldId="2147483946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887854288" sldId="2147483937"/>
            <pc:sldLayoutMk cId="936334526" sldId="2147483947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887854288" sldId="2147483937"/>
            <pc:sldLayoutMk cId="3601129347" sldId="2147483948"/>
          </pc:sldLayoutMkLst>
        </pc:sldLayoutChg>
        <pc:sldLayoutChg chg="del">
          <pc:chgData name="Draper-Orr, Robert (Staff Comisiwn y Senedd | Senedd Commission Staff)" userId="7eadc98c-2aed-4944-992d-e0bd6ffd323b" providerId="ADAL" clId="{1354E157-08ED-4895-9E7F-7454415E8D73}" dt="2024-10-01T15:43:40.551" v="12" actId="2696"/>
          <pc:sldLayoutMkLst>
            <pc:docMk/>
            <pc:sldMasterMk cId="3887854288" sldId="2147483937"/>
            <pc:sldLayoutMk cId="4028531829" sldId="2147483949"/>
          </pc:sldLayoutMkLst>
        </pc:sldLayoutChg>
      </pc:sldMasterChg>
    </pc:docChg>
  </pc:docChgLst>
  <pc:docChgLst>
    <pc:chgData name="Draper-Orr, Robert (Staff Comisiwn y Senedd | Senedd Commission Staff)" userId="7eadc98c-2aed-4944-992d-e0bd6ffd323b" providerId="ADAL" clId="{27B27940-C5CB-4C5C-83BB-BBA8BD560321}"/>
    <pc:docChg chg="modSld modMainMaster">
      <pc:chgData name="Draper-Orr, Robert (Staff Comisiwn y Senedd | Senedd Commission Staff)" userId="7eadc98c-2aed-4944-992d-e0bd6ffd323b" providerId="ADAL" clId="{27B27940-C5CB-4C5C-83BB-BBA8BD560321}" dt="2024-07-02T14:08:47.945" v="20" actId="20577"/>
      <pc:docMkLst>
        <pc:docMk/>
      </pc:docMkLst>
      <pc:sldChg chg="modSp mod">
        <pc:chgData name="Draper-Orr, Robert (Staff Comisiwn y Senedd | Senedd Commission Staff)" userId="7eadc98c-2aed-4944-992d-e0bd6ffd323b" providerId="ADAL" clId="{27B27940-C5CB-4C5C-83BB-BBA8BD560321}" dt="2024-07-02T14:08:47.945" v="20" actId="20577"/>
        <pc:sldMkLst>
          <pc:docMk/>
          <pc:sldMk cId="1450596631" sldId="256"/>
        </pc:sldMkLst>
        <pc:spChg chg="mod">
          <ac:chgData name="Draper-Orr, Robert (Staff Comisiwn y Senedd | Senedd Commission Staff)" userId="7eadc98c-2aed-4944-992d-e0bd6ffd323b" providerId="ADAL" clId="{27B27940-C5CB-4C5C-83BB-BBA8BD560321}" dt="2024-07-02T14:08:47.945" v="20" actId="20577"/>
          <ac:spMkLst>
            <pc:docMk/>
            <pc:sldMk cId="1450596631" sldId="256"/>
            <ac:spMk id="13" creationId="{90853B9A-8108-43DE-852F-EFBABBA74BFD}"/>
          </ac:spMkLst>
        </pc:spChg>
      </pc:sldChg>
      <pc:sldMasterChg chg="modSldLayout">
        <pc:chgData name="Draper-Orr, Robert (Staff Comisiwn y Senedd | Senedd Commission Staff)" userId="7eadc98c-2aed-4944-992d-e0bd6ffd323b" providerId="ADAL" clId="{27B27940-C5CB-4C5C-83BB-BBA8BD560321}" dt="2024-07-02T14:08:42.746" v="19" actId="6014"/>
        <pc:sldMasterMkLst>
          <pc:docMk/>
          <pc:sldMasterMk cId="2495699318" sldId="2147483801"/>
        </pc:sldMasterMkLst>
        <pc:sldLayoutChg chg="modSp mod">
          <pc:chgData name="Draper-Orr, Robert (Staff Comisiwn y Senedd | Senedd Commission Staff)" userId="7eadc98c-2aed-4944-992d-e0bd6ffd323b" providerId="ADAL" clId="{27B27940-C5CB-4C5C-83BB-BBA8BD560321}" dt="2024-07-02T14:06:30.736" v="0" actId="207"/>
          <pc:sldLayoutMkLst>
            <pc:docMk/>
            <pc:sldMasterMk cId="2495699318" sldId="2147483801"/>
            <pc:sldLayoutMk cId="2052211395" sldId="2147483804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6:30.736" v="0" actId="207"/>
            <ac:spMkLst>
              <pc:docMk/>
              <pc:sldMasterMk cId="2495699318" sldId="2147483801"/>
              <pc:sldLayoutMk cId="2052211395" sldId="2147483804"/>
              <ac:spMk id="3" creationId="{5EC9970A-5E03-4BBB-B37E-1854A0A14264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30.736" v="0" actId="207"/>
            <ac:spMkLst>
              <pc:docMk/>
              <pc:sldMasterMk cId="2495699318" sldId="2147483801"/>
              <pc:sldLayoutMk cId="2052211395" sldId="2147483804"/>
              <ac:spMk id="10" creationId="{CB94A3C4-5B13-449E-9FAF-5D8F57749766}"/>
            </ac:spMkLst>
          </pc:spChg>
        </pc:sldLayoutChg>
        <pc:sldLayoutChg chg="modSp mod">
          <pc:chgData name="Draper-Orr, Robert (Staff Comisiwn y Senedd | Senedd Commission Staff)" userId="7eadc98c-2aed-4944-992d-e0bd6ffd323b" providerId="ADAL" clId="{27B27940-C5CB-4C5C-83BB-BBA8BD560321}" dt="2024-07-02T14:06:35.810" v="1" actId="207"/>
          <pc:sldLayoutMkLst>
            <pc:docMk/>
            <pc:sldMasterMk cId="2495699318" sldId="2147483801"/>
            <pc:sldLayoutMk cId="3235516297" sldId="2147483805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6:35.810" v="1" actId="207"/>
            <ac:spMkLst>
              <pc:docMk/>
              <pc:sldMasterMk cId="2495699318" sldId="2147483801"/>
              <pc:sldLayoutMk cId="3235516297" sldId="2147483805"/>
              <ac:spMk id="9" creationId="{778C1CB1-C2EB-4443-9CD1-121E454469E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35.810" v="1" actId="207"/>
            <ac:spMkLst>
              <pc:docMk/>
              <pc:sldMasterMk cId="2495699318" sldId="2147483801"/>
              <pc:sldLayoutMk cId="3235516297" sldId="2147483805"/>
              <ac:spMk id="23" creationId="{1E9E5E09-BAEE-6F4D-1222-86617E53401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35.810" v="1" actId="207"/>
            <ac:spMkLst>
              <pc:docMk/>
              <pc:sldMasterMk cId="2495699318" sldId="2147483801"/>
              <pc:sldLayoutMk cId="3235516297" sldId="2147483805"/>
              <ac:spMk id="25" creationId="{DEA37616-D9B1-B501-AB32-4797614C11A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35.810" v="1" actId="207"/>
            <ac:spMkLst>
              <pc:docMk/>
              <pc:sldMasterMk cId="2495699318" sldId="2147483801"/>
              <pc:sldLayoutMk cId="3235516297" sldId="2147483805"/>
              <ac:spMk id="28" creationId="{492569B9-77A2-79B7-C079-44BFF05EEE4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35.810" v="1" actId="207"/>
            <ac:spMkLst>
              <pc:docMk/>
              <pc:sldMasterMk cId="2495699318" sldId="2147483801"/>
              <pc:sldLayoutMk cId="3235516297" sldId="2147483805"/>
              <ac:spMk id="29" creationId="{24894761-045B-9087-1274-4D05C2E987B1}"/>
            </ac:spMkLst>
          </pc:spChg>
        </pc:sldLayoutChg>
        <pc:sldLayoutChg chg="modSp mod">
          <pc:chgData name="Draper-Orr, Robert (Staff Comisiwn y Senedd | Senedd Commission Staff)" userId="7eadc98c-2aed-4944-992d-e0bd6ffd323b" providerId="ADAL" clId="{27B27940-C5CB-4C5C-83BB-BBA8BD560321}" dt="2024-07-02T14:06:44.656" v="2" actId="207"/>
          <pc:sldLayoutMkLst>
            <pc:docMk/>
            <pc:sldMasterMk cId="2495699318" sldId="2147483801"/>
            <pc:sldLayoutMk cId="4130644199" sldId="2147483806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6:44.656" v="2" actId="207"/>
            <ac:spMkLst>
              <pc:docMk/>
              <pc:sldMasterMk cId="2495699318" sldId="2147483801"/>
              <pc:sldLayoutMk cId="4130644199" sldId="2147483806"/>
              <ac:spMk id="9" creationId="{778C1CB1-C2EB-4443-9CD1-121E454469E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44.656" v="2" actId="207"/>
            <ac:spMkLst>
              <pc:docMk/>
              <pc:sldMasterMk cId="2495699318" sldId="2147483801"/>
              <pc:sldLayoutMk cId="4130644199" sldId="2147483806"/>
              <ac:spMk id="23" creationId="{1E9E5E09-BAEE-6F4D-1222-86617E53401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44.656" v="2" actId="207"/>
            <ac:spMkLst>
              <pc:docMk/>
              <pc:sldMasterMk cId="2495699318" sldId="2147483801"/>
              <pc:sldLayoutMk cId="4130644199" sldId="2147483806"/>
              <ac:spMk id="24" creationId="{1656554D-5857-3E30-B612-562E64A2CDB3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44.656" v="2" actId="207"/>
            <ac:spMkLst>
              <pc:docMk/>
              <pc:sldMasterMk cId="2495699318" sldId="2147483801"/>
              <pc:sldLayoutMk cId="4130644199" sldId="2147483806"/>
              <ac:spMk id="25" creationId="{DEA37616-D9B1-B501-AB32-4797614C11A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44.656" v="2" actId="207"/>
            <ac:spMkLst>
              <pc:docMk/>
              <pc:sldMasterMk cId="2495699318" sldId="2147483801"/>
              <pc:sldLayoutMk cId="4130644199" sldId="2147483806"/>
              <ac:spMk id="28" creationId="{492569B9-77A2-79B7-C079-44BFF05EEE4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44.656" v="2" actId="207"/>
            <ac:spMkLst>
              <pc:docMk/>
              <pc:sldMasterMk cId="2495699318" sldId="2147483801"/>
              <pc:sldLayoutMk cId="4130644199" sldId="2147483806"/>
              <ac:spMk id="29" creationId="{24894761-045B-9087-1274-4D05C2E987B1}"/>
            </ac:spMkLst>
          </pc:spChg>
        </pc:sldLayoutChg>
        <pc:sldLayoutChg chg="modSp mod">
          <pc:chgData name="Draper-Orr, Robert (Staff Comisiwn y Senedd | Senedd Commission Staff)" userId="7eadc98c-2aed-4944-992d-e0bd6ffd323b" providerId="ADAL" clId="{27B27940-C5CB-4C5C-83BB-BBA8BD560321}" dt="2024-07-02T14:06:51.514" v="3" actId="207"/>
          <pc:sldLayoutMkLst>
            <pc:docMk/>
            <pc:sldMasterMk cId="2495699318" sldId="2147483801"/>
            <pc:sldLayoutMk cId="1930775609" sldId="2147483807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6:51.514" v="3" actId="207"/>
            <ac:spMkLst>
              <pc:docMk/>
              <pc:sldMasterMk cId="2495699318" sldId="2147483801"/>
              <pc:sldLayoutMk cId="1930775609" sldId="2147483807"/>
              <ac:spMk id="9" creationId="{778C1CB1-C2EB-4443-9CD1-121E454469E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51.514" v="3" actId="207"/>
            <ac:spMkLst>
              <pc:docMk/>
              <pc:sldMasterMk cId="2495699318" sldId="2147483801"/>
              <pc:sldLayoutMk cId="1930775609" sldId="2147483807"/>
              <ac:spMk id="23" creationId="{1E9E5E09-BAEE-6F4D-1222-86617E53401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51.514" v="3" actId="207"/>
            <ac:spMkLst>
              <pc:docMk/>
              <pc:sldMasterMk cId="2495699318" sldId="2147483801"/>
              <pc:sldLayoutMk cId="1930775609" sldId="2147483807"/>
              <ac:spMk id="24" creationId="{1656554D-5857-3E30-B612-562E64A2CDB3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51.514" v="3" actId="207"/>
            <ac:spMkLst>
              <pc:docMk/>
              <pc:sldMasterMk cId="2495699318" sldId="2147483801"/>
              <pc:sldLayoutMk cId="1930775609" sldId="2147483807"/>
              <ac:spMk id="25" creationId="{DEA37616-D9B1-B501-AB32-4797614C11A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51.514" v="3" actId="207"/>
            <ac:spMkLst>
              <pc:docMk/>
              <pc:sldMasterMk cId="2495699318" sldId="2147483801"/>
              <pc:sldLayoutMk cId="1930775609" sldId="2147483807"/>
              <ac:spMk id="27" creationId="{80A249F5-5D27-7A38-1FA4-E6DECBE9CBEB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51.514" v="3" actId="207"/>
            <ac:spMkLst>
              <pc:docMk/>
              <pc:sldMasterMk cId="2495699318" sldId="2147483801"/>
              <pc:sldLayoutMk cId="1930775609" sldId="2147483807"/>
              <ac:spMk id="28" creationId="{492569B9-77A2-79B7-C079-44BFF05EEE4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51.514" v="3" actId="207"/>
            <ac:spMkLst>
              <pc:docMk/>
              <pc:sldMasterMk cId="2495699318" sldId="2147483801"/>
              <pc:sldLayoutMk cId="1930775609" sldId="2147483807"/>
              <ac:spMk id="29" creationId="{24894761-045B-9087-1274-4D05C2E987B1}"/>
            </ac:spMkLst>
          </pc:spChg>
        </pc:sldLayoutChg>
        <pc:sldLayoutChg chg="mod">
          <pc:chgData name="Draper-Orr, Robert (Staff Comisiwn y Senedd | Senedd Commission Staff)" userId="7eadc98c-2aed-4944-992d-e0bd6ffd323b" providerId="ADAL" clId="{27B27940-C5CB-4C5C-83BB-BBA8BD560321}" dt="2024-07-02T14:08:42.746" v="19" actId="6014"/>
          <pc:sldLayoutMkLst>
            <pc:docMk/>
            <pc:sldMasterMk cId="2495699318" sldId="2147483801"/>
            <pc:sldLayoutMk cId="104802643" sldId="2147483810"/>
          </pc:sldLayoutMkLst>
        </pc:sldLayoutChg>
      </pc:sldMasterChg>
      <pc:sldMasterChg chg="modSldLayout">
        <pc:chgData name="Draper-Orr, Robert (Staff Comisiwn y Senedd | Senedd Commission Staff)" userId="7eadc98c-2aed-4944-992d-e0bd6ffd323b" providerId="ADAL" clId="{27B27940-C5CB-4C5C-83BB-BBA8BD560321}" dt="2024-07-02T14:08:37.576" v="18" actId="6014"/>
        <pc:sldMasterMkLst>
          <pc:docMk/>
          <pc:sldMasterMk cId="2776514553" sldId="2147483831"/>
        </pc:sldMasterMkLst>
        <pc:sldLayoutChg chg="modSp mod">
          <pc:chgData name="Draper-Orr, Robert (Staff Comisiwn y Senedd | Senedd Commission Staff)" userId="7eadc98c-2aed-4944-992d-e0bd6ffd323b" providerId="ADAL" clId="{27B27940-C5CB-4C5C-83BB-BBA8BD560321}" dt="2024-07-02T14:06:59.734" v="4" actId="207"/>
          <pc:sldLayoutMkLst>
            <pc:docMk/>
            <pc:sldMasterMk cId="2776514553" sldId="2147483831"/>
            <pc:sldLayoutMk cId="1293834869" sldId="2147483834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6:59.734" v="4" actId="207"/>
            <ac:spMkLst>
              <pc:docMk/>
              <pc:sldMasterMk cId="2776514553" sldId="2147483831"/>
              <pc:sldLayoutMk cId="1293834869" sldId="2147483834"/>
              <ac:spMk id="3" creationId="{5EC9970A-5E03-4BBB-B37E-1854A0A14264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6:59.734" v="4" actId="207"/>
            <ac:spMkLst>
              <pc:docMk/>
              <pc:sldMasterMk cId="2776514553" sldId="2147483831"/>
              <pc:sldLayoutMk cId="1293834869" sldId="2147483834"/>
              <ac:spMk id="10" creationId="{CB94A3C4-5B13-449E-9FAF-5D8F57749766}"/>
            </ac:spMkLst>
          </pc:spChg>
        </pc:sldLayoutChg>
        <pc:sldLayoutChg chg="modSp mod">
          <pc:chgData name="Draper-Orr, Robert (Staff Comisiwn y Senedd | Senedd Commission Staff)" userId="7eadc98c-2aed-4944-992d-e0bd6ffd323b" providerId="ADAL" clId="{27B27940-C5CB-4C5C-83BB-BBA8BD560321}" dt="2024-07-02T14:07:05.216" v="5" actId="207"/>
          <pc:sldLayoutMkLst>
            <pc:docMk/>
            <pc:sldMasterMk cId="2776514553" sldId="2147483831"/>
            <pc:sldLayoutMk cId="3826022027" sldId="2147483835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7:05.216" v="5" actId="207"/>
            <ac:spMkLst>
              <pc:docMk/>
              <pc:sldMasterMk cId="2776514553" sldId="2147483831"/>
              <pc:sldLayoutMk cId="3826022027" sldId="2147483835"/>
              <ac:spMk id="9" creationId="{778C1CB1-C2EB-4443-9CD1-121E454469E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05.216" v="5" actId="207"/>
            <ac:spMkLst>
              <pc:docMk/>
              <pc:sldMasterMk cId="2776514553" sldId="2147483831"/>
              <pc:sldLayoutMk cId="3826022027" sldId="2147483835"/>
              <ac:spMk id="23" creationId="{1E9E5E09-BAEE-6F4D-1222-86617E53401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05.216" v="5" actId="207"/>
            <ac:spMkLst>
              <pc:docMk/>
              <pc:sldMasterMk cId="2776514553" sldId="2147483831"/>
              <pc:sldLayoutMk cId="3826022027" sldId="2147483835"/>
              <ac:spMk id="25" creationId="{DEA37616-D9B1-B501-AB32-4797614C11A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05.216" v="5" actId="207"/>
            <ac:spMkLst>
              <pc:docMk/>
              <pc:sldMasterMk cId="2776514553" sldId="2147483831"/>
              <pc:sldLayoutMk cId="3826022027" sldId="2147483835"/>
              <ac:spMk id="28" creationId="{492569B9-77A2-79B7-C079-44BFF05EEE4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05.216" v="5" actId="207"/>
            <ac:spMkLst>
              <pc:docMk/>
              <pc:sldMasterMk cId="2776514553" sldId="2147483831"/>
              <pc:sldLayoutMk cId="3826022027" sldId="2147483835"/>
              <ac:spMk id="29" creationId="{24894761-045B-9087-1274-4D05C2E987B1}"/>
            </ac:spMkLst>
          </pc:spChg>
        </pc:sldLayoutChg>
        <pc:sldLayoutChg chg="modSp mod">
          <pc:chgData name="Draper-Orr, Robert (Staff Comisiwn y Senedd | Senedd Commission Staff)" userId="7eadc98c-2aed-4944-992d-e0bd6ffd323b" providerId="ADAL" clId="{27B27940-C5CB-4C5C-83BB-BBA8BD560321}" dt="2024-07-02T14:07:11.194" v="6" actId="207"/>
          <pc:sldLayoutMkLst>
            <pc:docMk/>
            <pc:sldMasterMk cId="2776514553" sldId="2147483831"/>
            <pc:sldLayoutMk cId="2961432389" sldId="2147483836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7:11.194" v="6" actId="207"/>
            <ac:spMkLst>
              <pc:docMk/>
              <pc:sldMasterMk cId="2776514553" sldId="2147483831"/>
              <pc:sldLayoutMk cId="2961432389" sldId="2147483836"/>
              <ac:spMk id="9" creationId="{778C1CB1-C2EB-4443-9CD1-121E454469E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11.194" v="6" actId="207"/>
            <ac:spMkLst>
              <pc:docMk/>
              <pc:sldMasterMk cId="2776514553" sldId="2147483831"/>
              <pc:sldLayoutMk cId="2961432389" sldId="2147483836"/>
              <ac:spMk id="23" creationId="{1E9E5E09-BAEE-6F4D-1222-86617E53401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11.194" v="6" actId="207"/>
            <ac:spMkLst>
              <pc:docMk/>
              <pc:sldMasterMk cId="2776514553" sldId="2147483831"/>
              <pc:sldLayoutMk cId="2961432389" sldId="2147483836"/>
              <ac:spMk id="24" creationId="{1656554D-5857-3E30-B612-562E64A2CDB3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11.194" v="6" actId="207"/>
            <ac:spMkLst>
              <pc:docMk/>
              <pc:sldMasterMk cId="2776514553" sldId="2147483831"/>
              <pc:sldLayoutMk cId="2961432389" sldId="2147483836"/>
              <ac:spMk id="25" creationId="{DEA37616-D9B1-B501-AB32-4797614C11A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11.194" v="6" actId="207"/>
            <ac:spMkLst>
              <pc:docMk/>
              <pc:sldMasterMk cId="2776514553" sldId="2147483831"/>
              <pc:sldLayoutMk cId="2961432389" sldId="2147483836"/>
              <ac:spMk id="28" creationId="{492569B9-77A2-79B7-C079-44BFF05EEE4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11.194" v="6" actId="207"/>
            <ac:spMkLst>
              <pc:docMk/>
              <pc:sldMasterMk cId="2776514553" sldId="2147483831"/>
              <pc:sldLayoutMk cId="2961432389" sldId="2147483836"/>
              <ac:spMk id="29" creationId="{24894761-045B-9087-1274-4D05C2E987B1}"/>
            </ac:spMkLst>
          </pc:spChg>
        </pc:sldLayoutChg>
        <pc:sldLayoutChg chg="modSp mod">
          <pc:chgData name="Draper-Orr, Robert (Staff Comisiwn y Senedd | Senedd Commission Staff)" userId="7eadc98c-2aed-4944-992d-e0bd6ffd323b" providerId="ADAL" clId="{27B27940-C5CB-4C5C-83BB-BBA8BD560321}" dt="2024-07-02T14:07:19.038" v="7" actId="207"/>
          <pc:sldLayoutMkLst>
            <pc:docMk/>
            <pc:sldMasterMk cId="2776514553" sldId="2147483831"/>
            <pc:sldLayoutMk cId="2947946415" sldId="2147483837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7:19.038" v="7" actId="207"/>
            <ac:spMkLst>
              <pc:docMk/>
              <pc:sldMasterMk cId="2776514553" sldId="2147483831"/>
              <pc:sldLayoutMk cId="2947946415" sldId="2147483837"/>
              <ac:spMk id="9" creationId="{778C1CB1-C2EB-4443-9CD1-121E454469E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19.038" v="7" actId="207"/>
            <ac:spMkLst>
              <pc:docMk/>
              <pc:sldMasterMk cId="2776514553" sldId="2147483831"/>
              <pc:sldLayoutMk cId="2947946415" sldId="2147483837"/>
              <ac:spMk id="23" creationId="{1E9E5E09-BAEE-6F4D-1222-86617E53401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19.038" v="7" actId="207"/>
            <ac:spMkLst>
              <pc:docMk/>
              <pc:sldMasterMk cId="2776514553" sldId="2147483831"/>
              <pc:sldLayoutMk cId="2947946415" sldId="2147483837"/>
              <ac:spMk id="24" creationId="{1656554D-5857-3E30-B612-562E64A2CDB3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19.038" v="7" actId="207"/>
            <ac:spMkLst>
              <pc:docMk/>
              <pc:sldMasterMk cId="2776514553" sldId="2147483831"/>
              <pc:sldLayoutMk cId="2947946415" sldId="2147483837"/>
              <ac:spMk id="25" creationId="{DEA37616-D9B1-B501-AB32-4797614C11A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19.038" v="7" actId="207"/>
            <ac:spMkLst>
              <pc:docMk/>
              <pc:sldMasterMk cId="2776514553" sldId="2147483831"/>
              <pc:sldLayoutMk cId="2947946415" sldId="2147483837"/>
              <ac:spMk id="27" creationId="{80A249F5-5D27-7A38-1FA4-E6DECBE9CBEB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19.038" v="7" actId="207"/>
            <ac:spMkLst>
              <pc:docMk/>
              <pc:sldMasterMk cId="2776514553" sldId="2147483831"/>
              <pc:sldLayoutMk cId="2947946415" sldId="2147483837"/>
              <ac:spMk id="28" creationId="{492569B9-77A2-79B7-C079-44BFF05EEE4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19.038" v="7" actId="207"/>
            <ac:spMkLst>
              <pc:docMk/>
              <pc:sldMasterMk cId="2776514553" sldId="2147483831"/>
              <pc:sldLayoutMk cId="2947946415" sldId="2147483837"/>
              <ac:spMk id="29" creationId="{24894761-045B-9087-1274-4D05C2E987B1}"/>
            </ac:spMkLst>
          </pc:spChg>
        </pc:sldLayoutChg>
        <pc:sldLayoutChg chg="mod">
          <pc:chgData name="Draper-Orr, Robert (Staff Comisiwn y Senedd | Senedd Commission Staff)" userId="7eadc98c-2aed-4944-992d-e0bd6ffd323b" providerId="ADAL" clId="{27B27940-C5CB-4C5C-83BB-BBA8BD560321}" dt="2024-07-02T14:08:37.576" v="18" actId="6014"/>
          <pc:sldLayoutMkLst>
            <pc:docMk/>
            <pc:sldMasterMk cId="2776514553" sldId="2147483831"/>
            <pc:sldLayoutMk cId="2172956368" sldId="2147483840"/>
          </pc:sldLayoutMkLst>
        </pc:sldLayoutChg>
      </pc:sldMasterChg>
      <pc:sldMasterChg chg="modSldLayout">
        <pc:chgData name="Draper-Orr, Robert (Staff Comisiwn y Senedd | Senedd Commission Staff)" userId="7eadc98c-2aed-4944-992d-e0bd6ffd323b" providerId="ADAL" clId="{27B27940-C5CB-4C5C-83BB-BBA8BD560321}" dt="2024-07-02T14:08:29.203" v="17" actId="6014"/>
        <pc:sldMasterMkLst>
          <pc:docMk/>
          <pc:sldMasterMk cId="3095129428" sldId="2147483841"/>
        </pc:sldMasterMkLst>
        <pc:sldLayoutChg chg="modSp mod">
          <pc:chgData name="Draper-Orr, Robert (Staff Comisiwn y Senedd | Senedd Commission Staff)" userId="7eadc98c-2aed-4944-992d-e0bd6ffd323b" providerId="ADAL" clId="{27B27940-C5CB-4C5C-83BB-BBA8BD560321}" dt="2024-07-02T14:07:26.380" v="8" actId="207"/>
          <pc:sldLayoutMkLst>
            <pc:docMk/>
            <pc:sldMasterMk cId="3095129428" sldId="2147483841"/>
            <pc:sldLayoutMk cId="1556902260" sldId="2147483844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7:26.380" v="8" actId="207"/>
            <ac:spMkLst>
              <pc:docMk/>
              <pc:sldMasterMk cId="3095129428" sldId="2147483841"/>
              <pc:sldLayoutMk cId="1556902260" sldId="2147483844"/>
              <ac:spMk id="3" creationId="{5EC9970A-5E03-4BBB-B37E-1854A0A14264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26.380" v="8" actId="207"/>
            <ac:spMkLst>
              <pc:docMk/>
              <pc:sldMasterMk cId="3095129428" sldId="2147483841"/>
              <pc:sldLayoutMk cId="1556902260" sldId="2147483844"/>
              <ac:spMk id="10" creationId="{CB94A3C4-5B13-449E-9FAF-5D8F57749766}"/>
            </ac:spMkLst>
          </pc:spChg>
        </pc:sldLayoutChg>
        <pc:sldLayoutChg chg="modSp mod">
          <pc:chgData name="Draper-Orr, Robert (Staff Comisiwn y Senedd | Senedd Commission Staff)" userId="7eadc98c-2aed-4944-992d-e0bd6ffd323b" providerId="ADAL" clId="{27B27940-C5CB-4C5C-83BB-BBA8BD560321}" dt="2024-07-02T14:07:32.165" v="9" actId="207"/>
          <pc:sldLayoutMkLst>
            <pc:docMk/>
            <pc:sldMasterMk cId="3095129428" sldId="2147483841"/>
            <pc:sldLayoutMk cId="1106111251" sldId="2147483845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7:32.165" v="9" actId="207"/>
            <ac:spMkLst>
              <pc:docMk/>
              <pc:sldMasterMk cId="3095129428" sldId="2147483841"/>
              <pc:sldLayoutMk cId="1106111251" sldId="2147483845"/>
              <ac:spMk id="9" creationId="{778C1CB1-C2EB-4443-9CD1-121E454469E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32.165" v="9" actId="207"/>
            <ac:spMkLst>
              <pc:docMk/>
              <pc:sldMasterMk cId="3095129428" sldId="2147483841"/>
              <pc:sldLayoutMk cId="1106111251" sldId="2147483845"/>
              <ac:spMk id="23" creationId="{1E9E5E09-BAEE-6F4D-1222-86617E53401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32.165" v="9" actId="207"/>
            <ac:spMkLst>
              <pc:docMk/>
              <pc:sldMasterMk cId="3095129428" sldId="2147483841"/>
              <pc:sldLayoutMk cId="1106111251" sldId="2147483845"/>
              <ac:spMk id="25" creationId="{DEA37616-D9B1-B501-AB32-4797614C11A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32.165" v="9" actId="207"/>
            <ac:spMkLst>
              <pc:docMk/>
              <pc:sldMasterMk cId="3095129428" sldId="2147483841"/>
              <pc:sldLayoutMk cId="1106111251" sldId="2147483845"/>
              <ac:spMk id="28" creationId="{492569B9-77A2-79B7-C079-44BFF05EEE4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32.165" v="9" actId="207"/>
            <ac:spMkLst>
              <pc:docMk/>
              <pc:sldMasterMk cId="3095129428" sldId="2147483841"/>
              <pc:sldLayoutMk cId="1106111251" sldId="2147483845"/>
              <ac:spMk id="29" creationId="{24894761-045B-9087-1274-4D05C2E987B1}"/>
            </ac:spMkLst>
          </pc:spChg>
        </pc:sldLayoutChg>
        <pc:sldLayoutChg chg="modSp mod">
          <pc:chgData name="Draper-Orr, Robert (Staff Comisiwn y Senedd | Senedd Commission Staff)" userId="7eadc98c-2aed-4944-992d-e0bd6ffd323b" providerId="ADAL" clId="{27B27940-C5CB-4C5C-83BB-BBA8BD560321}" dt="2024-07-02T14:07:38.044" v="10" actId="207"/>
          <pc:sldLayoutMkLst>
            <pc:docMk/>
            <pc:sldMasterMk cId="3095129428" sldId="2147483841"/>
            <pc:sldLayoutMk cId="1312700850" sldId="2147483846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7:38.044" v="10" actId="207"/>
            <ac:spMkLst>
              <pc:docMk/>
              <pc:sldMasterMk cId="3095129428" sldId="2147483841"/>
              <pc:sldLayoutMk cId="1312700850" sldId="2147483846"/>
              <ac:spMk id="9" creationId="{778C1CB1-C2EB-4443-9CD1-121E454469E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38.044" v="10" actId="207"/>
            <ac:spMkLst>
              <pc:docMk/>
              <pc:sldMasterMk cId="3095129428" sldId="2147483841"/>
              <pc:sldLayoutMk cId="1312700850" sldId="2147483846"/>
              <ac:spMk id="23" creationId="{1E9E5E09-BAEE-6F4D-1222-86617E53401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38.044" v="10" actId="207"/>
            <ac:spMkLst>
              <pc:docMk/>
              <pc:sldMasterMk cId="3095129428" sldId="2147483841"/>
              <pc:sldLayoutMk cId="1312700850" sldId="2147483846"/>
              <ac:spMk id="24" creationId="{1656554D-5857-3E30-B612-562E64A2CDB3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38.044" v="10" actId="207"/>
            <ac:spMkLst>
              <pc:docMk/>
              <pc:sldMasterMk cId="3095129428" sldId="2147483841"/>
              <pc:sldLayoutMk cId="1312700850" sldId="2147483846"/>
              <ac:spMk id="25" creationId="{DEA37616-D9B1-B501-AB32-4797614C11A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38.044" v="10" actId="207"/>
            <ac:spMkLst>
              <pc:docMk/>
              <pc:sldMasterMk cId="3095129428" sldId="2147483841"/>
              <pc:sldLayoutMk cId="1312700850" sldId="2147483846"/>
              <ac:spMk id="28" creationId="{492569B9-77A2-79B7-C079-44BFF05EEE4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38.044" v="10" actId="207"/>
            <ac:spMkLst>
              <pc:docMk/>
              <pc:sldMasterMk cId="3095129428" sldId="2147483841"/>
              <pc:sldLayoutMk cId="1312700850" sldId="2147483846"/>
              <ac:spMk id="29" creationId="{24894761-045B-9087-1274-4D05C2E987B1}"/>
            </ac:spMkLst>
          </pc:spChg>
        </pc:sldLayoutChg>
        <pc:sldLayoutChg chg="modSp mod">
          <pc:chgData name="Draper-Orr, Robert (Staff Comisiwn y Senedd | Senedd Commission Staff)" userId="7eadc98c-2aed-4944-992d-e0bd6ffd323b" providerId="ADAL" clId="{27B27940-C5CB-4C5C-83BB-BBA8BD560321}" dt="2024-07-02T14:07:45.446" v="11" actId="207"/>
          <pc:sldLayoutMkLst>
            <pc:docMk/>
            <pc:sldMasterMk cId="3095129428" sldId="2147483841"/>
            <pc:sldLayoutMk cId="1580405233" sldId="2147483847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7:45.446" v="11" actId="207"/>
            <ac:spMkLst>
              <pc:docMk/>
              <pc:sldMasterMk cId="3095129428" sldId="2147483841"/>
              <pc:sldLayoutMk cId="1580405233" sldId="2147483847"/>
              <ac:spMk id="9" creationId="{778C1CB1-C2EB-4443-9CD1-121E454469E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45.446" v="11" actId="207"/>
            <ac:spMkLst>
              <pc:docMk/>
              <pc:sldMasterMk cId="3095129428" sldId="2147483841"/>
              <pc:sldLayoutMk cId="1580405233" sldId="2147483847"/>
              <ac:spMk id="23" creationId="{1E9E5E09-BAEE-6F4D-1222-86617E53401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45.446" v="11" actId="207"/>
            <ac:spMkLst>
              <pc:docMk/>
              <pc:sldMasterMk cId="3095129428" sldId="2147483841"/>
              <pc:sldLayoutMk cId="1580405233" sldId="2147483847"/>
              <ac:spMk id="24" creationId="{1656554D-5857-3E30-B612-562E64A2CDB3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45.446" v="11" actId="207"/>
            <ac:spMkLst>
              <pc:docMk/>
              <pc:sldMasterMk cId="3095129428" sldId="2147483841"/>
              <pc:sldLayoutMk cId="1580405233" sldId="2147483847"/>
              <ac:spMk id="25" creationId="{DEA37616-D9B1-B501-AB32-4797614C11A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45.446" v="11" actId="207"/>
            <ac:spMkLst>
              <pc:docMk/>
              <pc:sldMasterMk cId="3095129428" sldId="2147483841"/>
              <pc:sldLayoutMk cId="1580405233" sldId="2147483847"/>
              <ac:spMk id="27" creationId="{80A249F5-5D27-7A38-1FA4-E6DECBE9CBEB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45.446" v="11" actId="207"/>
            <ac:spMkLst>
              <pc:docMk/>
              <pc:sldMasterMk cId="3095129428" sldId="2147483841"/>
              <pc:sldLayoutMk cId="1580405233" sldId="2147483847"/>
              <ac:spMk id="28" creationId="{492569B9-77A2-79B7-C079-44BFF05EEE4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45.446" v="11" actId="207"/>
            <ac:spMkLst>
              <pc:docMk/>
              <pc:sldMasterMk cId="3095129428" sldId="2147483841"/>
              <pc:sldLayoutMk cId="1580405233" sldId="2147483847"/>
              <ac:spMk id="29" creationId="{24894761-045B-9087-1274-4D05C2E987B1}"/>
            </ac:spMkLst>
          </pc:spChg>
        </pc:sldLayoutChg>
        <pc:sldLayoutChg chg="mod">
          <pc:chgData name="Draper-Orr, Robert (Staff Comisiwn y Senedd | Senedd Commission Staff)" userId="7eadc98c-2aed-4944-992d-e0bd6ffd323b" providerId="ADAL" clId="{27B27940-C5CB-4C5C-83BB-BBA8BD560321}" dt="2024-07-02T14:08:29.203" v="17" actId="6014"/>
          <pc:sldLayoutMkLst>
            <pc:docMk/>
            <pc:sldMasterMk cId="3095129428" sldId="2147483841"/>
            <pc:sldLayoutMk cId="1316396200" sldId="2147483850"/>
          </pc:sldLayoutMkLst>
        </pc:sldLayoutChg>
      </pc:sldMasterChg>
      <pc:sldMasterChg chg="modSldLayout">
        <pc:chgData name="Draper-Orr, Robert (Staff Comisiwn y Senedd | Senedd Commission Staff)" userId="7eadc98c-2aed-4944-992d-e0bd6ffd323b" providerId="ADAL" clId="{27B27940-C5CB-4C5C-83BB-BBA8BD560321}" dt="2024-07-02T14:08:20.091" v="16" actId="6014"/>
        <pc:sldMasterMkLst>
          <pc:docMk/>
          <pc:sldMasterMk cId="1090266752" sldId="2147483851"/>
        </pc:sldMasterMkLst>
        <pc:sldLayoutChg chg="modSp mod">
          <pc:chgData name="Draper-Orr, Robert (Staff Comisiwn y Senedd | Senedd Commission Staff)" userId="7eadc98c-2aed-4944-992d-e0bd6ffd323b" providerId="ADAL" clId="{27B27940-C5CB-4C5C-83BB-BBA8BD560321}" dt="2024-07-02T14:07:52.376" v="12" actId="207"/>
          <pc:sldLayoutMkLst>
            <pc:docMk/>
            <pc:sldMasterMk cId="1090266752" sldId="2147483851"/>
            <pc:sldLayoutMk cId="3261337875" sldId="2147483854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7:52.376" v="12" actId="207"/>
            <ac:spMkLst>
              <pc:docMk/>
              <pc:sldMasterMk cId="1090266752" sldId="2147483851"/>
              <pc:sldLayoutMk cId="3261337875" sldId="2147483854"/>
              <ac:spMk id="3" creationId="{5EC9970A-5E03-4BBB-B37E-1854A0A14264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52.376" v="12" actId="207"/>
            <ac:spMkLst>
              <pc:docMk/>
              <pc:sldMasterMk cId="1090266752" sldId="2147483851"/>
              <pc:sldLayoutMk cId="3261337875" sldId="2147483854"/>
              <ac:spMk id="10" creationId="{CB94A3C4-5B13-449E-9FAF-5D8F57749766}"/>
            </ac:spMkLst>
          </pc:spChg>
        </pc:sldLayoutChg>
        <pc:sldLayoutChg chg="modSp mod">
          <pc:chgData name="Draper-Orr, Robert (Staff Comisiwn y Senedd | Senedd Commission Staff)" userId="7eadc98c-2aed-4944-992d-e0bd6ffd323b" providerId="ADAL" clId="{27B27940-C5CB-4C5C-83BB-BBA8BD560321}" dt="2024-07-02T14:07:57.933" v="13" actId="207"/>
          <pc:sldLayoutMkLst>
            <pc:docMk/>
            <pc:sldMasterMk cId="1090266752" sldId="2147483851"/>
            <pc:sldLayoutMk cId="2977380835" sldId="2147483855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7:57.933" v="13" actId="207"/>
            <ac:spMkLst>
              <pc:docMk/>
              <pc:sldMasterMk cId="1090266752" sldId="2147483851"/>
              <pc:sldLayoutMk cId="2977380835" sldId="2147483855"/>
              <ac:spMk id="9" creationId="{778C1CB1-C2EB-4443-9CD1-121E454469E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57.933" v="13" actId="207"/>
            <ac:spMkLst>
              <pc:docMk/>
              <pc:sldMasterMk cId="1090266752" sldId="2147483851"/>
              <pc:sldLayoutMk cId="2977380835" sldId="2147483855"/>
              <ac:spMk id="23" creationId="{1E9E5E09-BAEE-6F4D-1222-86617E53401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57.933" v="13" actId="207"/>
            <ac:spMkLst>
              <pc:docMk/>
              <pc:sldMasterMk cId="1090266752" sldId="2147483851"/>
              <pc:sldLayoutMk cId="2977380835" sldId="2147483855"/>
              <ac:spMk id="25" creationId="{DEA37616-D9B1-B501-AB32-4797614C11A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57.933" v="13" actId="207"/>
            <ac:spMkLst>
              <pc:docMk/>
              <pc:sldMasterMk cId="1090266752" sldId="2147483851"/>
              <pc:sldLayoutMk cId="2977380835" sldId="2147483855"/>
              <ac:spMk id="28" creationId="{492569B9-77A2-79B7-C079-44BFF05EEE4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7:57.933" v="13" actId="207"/>
            <ac:spMkLst>
              <pc:docMk/>
              <pc:sldMasterMk cId="1090266752" sldId="2147483851"/>
              <pc:sldLayoutMk cId="2977380835" sldId="2147483855"/>
              <ac:spMk id="29" creationId="{24894761-045B-9087-1274-4D05C2E987B1}"/>
            </ac:spMkLst>
          </pc:spChg>
        </pc:sldLayoutChg>
        <pc:sldLayoutChg chg="modSp mod">
          <pc:chgData name="Draper-Orr, Robert (Staff Comisiwn y Senedd | Senedd Commission Staff)" userId="7eadc98c-2aed-4944-992d-e0bd6ffd323b" providerId="ADAL" clId="{27B27940-C5CB-4C5C-83BB-BBA8BD560321}" dt="2024-07-02T14:08:04.477" v="14" actId="207"/>
          <pc:sldLayoutMkLst>
            <pc:docMk/>
            <pc:sldMasterMk cId="1090266752" sldId="2147483851"/>
            <pc:sldLayoutMk cId="3633250136" sldId="2147483856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8:04.477" v="14" actId="207"/>
            <ac:spMkLst>
              <pc:docMk/>
              <pc:sldMasterMk cId="1090266752" sldId="2147483851"/>
              <pc:sldLayoutMk cId="3633250136" sldId="2147483856"/>
              <ac:spMk id="9" creationId="{778C1CB1-C2EB-4443-9CD1-121E454469E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8:04.477" v="14" actId="207"/>
            <ac:spMkLst>
              <pc:docMk/>
              <pc:sldMasterMk cId="1090266752" sldId="2147483851"/>
              <pc:sldLayoutMk cId="3633250136" sldId="2147483856"/>
              <ac:spMk id="23" creationId="{1E9E5E09-BAEE-6F4D-1222-86617E53401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8:04.477" v="14" actId="207"/>
            <ac:spMkLst>
              <pc:docMk/>
              <pc:sldMasterMk cId="1090266752" sldId="2147483851"/>
              <pc:sldLayoutMk cId="3633250136" sldId="2147483856"/>
              <ac:spMk id="24" creationId="{1656554D-5857-3E30-B612-562E64A2CDB3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8:04.477" v="14" actId="207"/>
            <ac:spMkLst>
              <pc:docMk/>
              <pc:sldMasterMk cId="1090266752" sldId="2147483851"/>
              <pc:sldLayoutMk cId="3633250136" sldId="2147483856"/>
              <ac:spMk id="25" creationId="{DEA37616-D9B1-B501-AB32-4797614C11A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8:04.477" v="14" actId="207"/>
            <ac:spMkLst>
              <pc:docMk/>
              <pc:sldMasterMk cId="1090266752" sldId="2147483851"/>
              <pc:sldLayoutMk cId="3633250136" sldId="2147483856"/>
              <ac:spMk id="28" creationId="{492569B9-77A2-79B7-C079-44BFF05EEE4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8:04.477" v="14" actId="207"/>
            <ac:spMkLst>
              <pc:docMk/>
              <pc:sldMasterMk cId="1090266752" sldId="2147483851"/>
              <pc:sldLayoutMk cId="3633250136" sldId="2147483856"/>
              <ac:spMk id="29" creationId="{24894761-045B-9087-1274-4D05C2E987B1}"/>
            </ac:spMkLst>
          </pc:spChg>
        </pc:sldLayoutChg>
        <pc:sldLayoutChg chg="modSp mod">
          <pc:chgData name="Draper-Orr, Robert (Staff Comisiwn y Senedd | Senedd Commission Staff)" userId="7eadc98c-2aed-4944-992d-e0bd6ffd323b" providerId="ADAL" clId="{27B27940-C5CB-4C5C-83BB-BBA8BD560321}" dt="2024-07-02T14:08:11.126" v="15" actId="207"/>
          <pc:sldLayoutMkLst>
            <pc:docMk/>
            <pc:sldMasterMk cId="1090266752" sldId="2147483851"/>
            <pc:sldLayoutMk cId="3558662956" sldId="2147483857"/>
          </pc:sldLayoutMkLst>
          <pc:spChg chg="mod">
            <ac:chgData name="Draper-Orr, Robert (Staff Comisiwn y Senedd | Senedd Commission Staff)" userId="7eadc98c-2aed-4944-992d-e0bd6ffd323b" providerId="ADAL" clId="{27B27940-C5CB-4C5C-83BB-BBA8BD560321}" dt="2024-07-02T14:08:11.126" v="15" actId="207"/>
            <ac:spMkLst>
              <pc:docMk/>
              <pc:sldMasterMk cId="1090266752" sldId="2147483851"/>
              <pc:sldLayoutMk cId="3558662956" sldId="2147483857"/>
              <ac:spMk id="9" creationId="{778C1CB1-C2EB-4443-9CD1-121E454469E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8:11.126" v="15" actId="207"/>
            <ac:spMkLst>
              <pc:docMk/>
              <pc:sldMasterMk cId="1090266752" sldId="2147483851"/>
              <pc:sldLayoutMk cId="3558662956" sldId="2147483857"/>
              <ac:spMk id="23" creationId="{1E9E5E09-BAEE-6F4D-1222-86617E53401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8:11.126" v="15" actId="207"/>
            <ac:spMkLst>
              <pc:docMk/>
              <pc:sldMasterMk cId="1090266752" sldId="2147483851"/>
              <pc:sldLayoutMk cId="3558662956" sldId="2147483857"/>
              <ac:spMk id="24" creationId="{1656554D-5857-3E30-B612-562E64A2CDB3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8:11.126" v="15" actId="207"/>
            <ac:spMkLst>
              <pc:docMk/>
              <pc:sldMasterMk cId="1090266752" sldId="2147483851"/>
              <pc:sldLayoutMk cId="3558662956" sldId="2147483857"/>
              <ac:spMk id="25" creationId="{DEA37616-D9B1-B501-AB32-4797614C11A2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8:11.126" v="15" actId="207"/>
            <ac:spMkLst>
              <pc:docMk/>
              <pc:sldMasterMk cId="1090266752" sldId="2147483851"/>
              <pc:sldLayoutMk cId="3558662956" sldId="2147483857"/>
              <ac:spMk id="27" creationId="{80A249F5-5D27-7A38-1FA4-E6DECBE9CBEB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8:11.126" v="15" actId="207"/>
            <ac:spMkLst>
              <pc:docMk/>
              <pc:sldMasterMk cId="1090266752" sldId="2147483851"/>
              <pc:sldLayoutMk cId="3558662956" sldId="2147483857"/>
              <ac:spMk id="28" creationId="{492569B9-77A2-79B7-C079-44BFF05EEE40}"/>
            </ac:spMkLst>
          </pc:spChg>
          <pc:spChg chg="mod">
            <ac:chgData name="Draper-Orr, Robert (Staff Comisiwn y Senedd | Senedd Commission Staff)" userId="7eadc98c-2aed-4944-992d-e0bd6ffd323b" providerId="ADAL" clId="{27B27940-C5CB-4C5C-83BB-BBA8BD560321}" dt="2024-07-02T14:08:11.126" v="15" actId="207"/>
            <ac:spMkLst>
              <pc:docMk/>
              <pc:sldMasterMk cId="1090266752" sldId="2147483851"/>
              <pc:sldLayoutMk cId="3558662956" sldId="2147483857"/>
              <ac:spMk id="29" creationId="{24894761-045B-9087-1274-4D05C2E987B1}"/>
            </ac:spMkLst>
          </pc:spChg>
        </pc:sldLayoutChg>
        <pc:sldLayoutChg chg="mod">
          <pc:chgData name="Draper-Orr, Robert (Staff Comisiwn y Senedd | Senedd Commission Staff)" userId="7eadc98c-2aed-4944-992d-e0bd6ffd323b" providerId="ADAL" clId="{27B27940-C5CB-4C5C-83BB-BBA8BD560321}" dt="2024-07-02T14:08:20.091" v="16" actId="6014"/>
          <pc:sldLayoutMkLst>
            <pc:docMk/>
            <pc:sldMasterMk cId="1090266752" sldId="2147483851"/>
            <pc:sldLayoutMk cId="935557252" sldId="214748386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9C834D3-CF5C-4B8E-AFCB-0F4FD92CFF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743" y="8424000"/>
            <a:ext cx="2244712" cy="360000"/>
          </a:xfrm>
          <a:prstGeom prst="rect">
            <a:avLst/>
          </a:prstGeom>
        </p:spPr>
      </p:pic>
      <p:sp>
        <p:nvSpPr>
          <p:cNvPr id="7" name="Header Placeholder 3">
            <a:extLst>
              <a:ext uri="{FF2B5EF4-FFF2-40B4-BE49-F238E27FC236}">
                <a16:creationId xmlns:a16="http://schemas.microsoft.com/office/drawing/2014/main" id="{F75B7D76-B2CE-493A-83C2-72083588B7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358412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200"/>
            </a:lvl1pPr>
          </a:lstStyle>
          <a:p>
            <a:endParaRPr lang="en-GB" sz="100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617319E-9A50-4F59-A473-239DD03B35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874674" y="8424001"/>
            <a:ext cx="2971800" cy="36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200"/>
            </a:lvl1pPr>
          </a:lstStyle>
          <a:p>
            <a:endParaRPr lang="en-GB" sz="1000"/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37B99DC2-E263-4D22-A5DE-A2126B5753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90743" y="0"/>
            <a:ext cx="2971800" cy="358412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1200"/>
            </a:lvl1pPr>
          </a:lstStyle>
          <a:p>
            <a:pPr algn="l"/>
            <a:fld id="{F7729CC6-3222-453F-9641-29AFF42E35C8}" type="datetimeFigureOut">
              <a:rPr lang="en-GB" sz="1000" smtClean="0"/>
              <a:pPr algn="l"/>
              <a:t>02/10/2024</a:t>
            </a:fld>
            <a:endParaRPr lang="en-GB" sz="1000"/>
          </a:p>
        </p:txBody>
      </p:sp>
      <p:sp>
        <p:nvSpPr>
          <p:cNvPr id="10" name="Slide Number Placeholder 7">
            <a:extLst>
              <a:ext uri="{FF2B5EF4-FFF2-40B4-BE49-F238E27FC236}">
                <a16:creationId xmlns:a16="http://schemas.microsoft.com/office/drawing/2014/main" id="{C5205AFC-C9DE-4B65-AF99-FF7DF69A6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2914056" y="8424001"/>
            <a:ext cx="782016" cy="36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1200"/>
            </a:lvl1pPr>
          </a:lstStyle>
          <a:p>
            <a:pPr algn="ctr"/>
            <a:fld id="{EE7D6E7B-9A53-4928-B365-D5CBE4F8B956}" type="slidenum">
              <a:rPr lang="en-GB" sz="1000" smtClean="0"/>
              <a:pPr algn="ctr"/>
              <a:t>‹#›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2401945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4413" y="542925"/>
            <a:ext cx="2287587" cy="3305175"/>
          </a:xfrm>
          <a:prstGeom prst="rect">
            <a:avLst/>
          </a:prstGeom>
          <a:noFill/>
          <a:ln w="12700">
            <a:solidFill>
              <a:srgbClr val="F2F2F2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90743" y="4162425"/>
            <a:ext cx="5875866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F30255-1588-4E97-8708-42EB58F37E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90743" y="8424000"/>
            <a:ext cx="2244712" cy="360000"/>
          </a:xfrm>
          <a:prstGeom prst="rect">
            <a:avLst/>
          </a:prstGeom>
        </p:spPr>
      </p:pic>
      <p:sp>
        <p:nvSpPr>
          <p:cNvPr id="9" name="Header Placeholder 3">
            <a:extLst>
              <a:ext uri="{FF2B5EF4-FFF2-40B4-BE49-F238E27FC236}">
                <a16:creationId xmlns:a16="http://schemas.microsoft.com/office/drawing/2014/main" id="{B607F024-5E2D-4C2E-919E-9501CE2E00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480410" cy="358412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000"/>
            </a:lvl1pPr>
          </a:lstStyle>
          <a:p>
            <a:endParaRPr lang="en-GB" sz="100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ABB0489-2669-47AF-8E76-A1ECBDF30D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74674" y="8424001"/>
            <a:ext cx="2491935" cy="36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000"/>
            </a:lvl1pPr>
          </a:lstStyle>
          <a:p>
            <a:endParaRPr lang="en-GB" sz="1000"/>
          </a:p>
        </p:txBody>
      </p:sp>
      <p:sp>
        <p:nvSpPr>
          <p:cNvPr id="11" name="Date Placeholder 6">
            <a:extLst>
              <a:ext uri="{FF2B5EF4-FFF2-40B4-BE49-F238E27FC236}">
                <a16:creationId xmlns:a16="http://schemas.microsoft.com/office/drawing/2014/main" id="{58390AD1-EF4C-4E72-99B6-A6CA0191EA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90743" y="0"/>
            <a:ext cx="2971800" cy="358412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1000"/>
            </a:lvl1pPr>
          </a:lstStyle>
          <a:p>
            <a:pPr algn="l"/>
            <a:fld id="{F7729CC6-3222-453F-9641-29AFF42E35C8}" type="datetimeFigureOut">
              <a:rPr lang="en-GB" smtClean="0"/>
              <a:pPr algn="l"/>
              <a:t>02/10/2024</a:t>
            </a:fld>
            <a:endParaRPr lang="en-GB" sz="1000"/>
          </a:p>
        </p:txBody>
      </p:sp>
      <p:sp>
        <p:nvSpPr>
          <p:cNvPr id="12" name="Slide Number Placeholder 7">
            <a:extLst>
              <a:ext uri="{FF2B5EF4-FFF2-40B4-BE49-F238E27FC236}">
                <a16:creationId xmlns:a16="http://schemas.microsoft.com/office/drawing/2014/main" id="{8DEA85E8-9456-4DAD-A75A-8F1E5536E7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2914056" y="8424001"/>
            <a:ext cx="782016" cy="36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1000"/>
            </a:lvl1pPr>
          </a:lstStyle>
          <a:p>
            <a:pPr algn="ctr"/>
            <a:fld id="{EE7D6E7B-9A53-4928-B365-D5CBE4F8B956}" type="slidenum">
              <a:rPr lang="en-GB" smtClean="0"/>
              <a:pPr algn="ctr"/>
              <a:t>‹#›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833068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4413" y="542925"/>
            <a:ext cx="2287587" cy="3305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ctr"/>
            <a:fld id="{EE7D6E7B-9A53-4928-B365-D5CBE4F8B956}" type="slidenum">
              <a:rPr lang="en-GB" smtClean="0"/>
              <a:pPr algn="ctr"/>
              <a:t>1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1760549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4413" y="542925"/>
            <a:ext cx="2287587" cy="3305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ctr"/>
            <a:fld id="{EE7D6E7B-9A53-4928-B365-D5CBE4F8B956}" type="slidenum">
              <a:rPr lang="en-GB" smtClean="0"/>
              <a:pPr algn="ctr"/>
              <a:t>2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1468804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4413" y="542925"/>
            <a:ext cx="2287587" cy="3305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ctr"/>
            <a:fld id="{EE7D6E7B-9A53-4928-B365-D5CBE4F8B956}" type="slidenum">
              <a:rPr lang="en-GB" smtClean="0"/>
              <a:pPr algn="ctr"/>
              <a:t>3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2143945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4413" y="542925"/>
            <a:ext cx="2287587" cy="3305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ctr"/>
            <a:fld id="{EE7D6E7B-9A53-4928-B365-D5CBE4F8B956}" type="slidenum">
              <a:rPr lang="en-GB" smtClean="0"/>
              <a:pPr algn="ctr"/>
              <a:t>4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1397890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4413" y="542925"/>
            <a:ext cx="2287587" cy="3305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ctr"/>
            <a:fld id="{EE7D6E7B-9A53-4928-B365-D5CBE4F8B956}" type="slidenum">
              <a:rPr lang="en-GB" smtClean="0"/>
              <a:pPr algn="ctr"/>
              <a:t>5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2817634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4413" y="542925"/>
            <a:ext cx="2287587" cy="3305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ctr"/>
            <a:fld id="{EE7D6E7B-9A53-4928-B365-D5CBE4F8B956}" type="slidenum">
              <a:rPr lang="en-GB" smtClean="0"/>
              <a:pPr algn="ctr"/>
              <a:t>6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18771649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4413" y="542925"/>
            <a:ext cx="2287587" cy="3305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ctr"/>
            <a:fld id="{EE7D6E7B-9A53-4928-B365-D5CBE4F8B956}" type="slidenum">
              <a:rPr lang="en-GB" smtClean="0"/>
              <a:pPr algn="ctr"/>
              <a:t>7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1641265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4413" y="542925"/>
            <a:ext cx="2287587" cy="3305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ctr"/>
            <a:fld id="{EE7D6E7B-9A53-4928-B365-D5CBE4F8B956}" type="slidenum">
              <a:rPr lang="en-GB" smtClean="0"/>
              <a:pPr algn="ctr"/>
              <a:t>8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291935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75E86139-C99D-4BE8-93A2-6934E83A8D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250" y="1054806"/>
            <a:ext cx="5905500" cy="1598564"/>
          </a:xfrm>
          <a:prstGeom prst="rect">
            <a:avLst/>
          </a:prstGeom>
        </p:spPr>
        <p:txBody>
          <a:bodyPr lIns="0" tIns="0" rIns="360000" bIns="0" anchor="ctr" anchorCtr="0"/>
          <a:lstStyle>
            <a:lvl1pPr algn="ctr">
              <a:defRPr sz="4800" b="0" i="1" cap="all" baseline="0">
                <a:solidFill>
                  <a:srgbClr val="E3017C"/>
                </a:solidFill>
                <a:latin typeface="Cooper Hewitt Heavy" pitchFamily="2" charset="0"/>
                <a:ea typeface="Cooper Hewitt Heavy" pitchFamily="2" charset="0"/>
              </a:defRPr>
            </a:lvl1pPr>
          </a:lstStyle>
          <a:p>
            <a:r>
              <a:rPr lang="en-US" dirty="0"/>
              <a:t>ADD a TITLE</a:t>
            </a:r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F4EFE31-FE2D-4525-A934-AF6998C2C6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29000" y="3173414"/>
            <a:ext cx="2952750" cy="496805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Arial" panose="020B0604020202020204" pitchFamily="34" charset="0"/>
              <a:buNone/>
              <a:defRPr sz="2000">
                <a:solidFill>
                  <a:srgbClr val="26234F"/>
                </a:solidFill>
                <a:latin typeface="Montserrat Light" panose="00000400000000000000" pitchFamily="2" charset="0"/>
              </a:defRPr>
            </a:lvl1pPr>
            <a:lvl2pPr marL="41790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2pPr>
            <a:lvl3pPr marL="67508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3pPr>
            <a:lvl4pPr marL="93225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4pPr>
            <a:lvl5pPr marL="118943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5pPr>
          </a:lstStyle>
          <a:p>
            <a:pPr lvl="0"/>
            <a:r>
              <a:rPr lang="en-GB" dirty="0"/>
              <a:t>My three key issues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ACE503-C077-0906-5BD1-5869B31239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76250" y="3173413"/>
            <a:ext cx="2487613" cy="2455862"/>
          </a:xfrm>
          <a:prstGeom prst="rect">
            <a:avLst/>
          </a:prstGeom>
          <a:solidFill>
            <a:srgbClr val="E3017C"/>
          </a:solidFill>
        </p:spPr>
        <p:txBody>
          <a:bodyPr anchor="ctr" anchorCtr="1"/>
          <a:lstStyle>
            <a:lvl1pPr marL="0" indent="0" algn="ctr">
              <a:buNone/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86550A0-F412-F41B-46CD-EF8A704A83C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6250" y="5934980"/>
            <a:ext cx="2487613" cy="22064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None/>
              <a:defRPr sz="2400" i="1">
                <a:solidFill>
                  <a:srgbClr val="26234F"/>
                </a:solidFill>
                <a:latin typeface="Cooper Hewitt Heavy" pitchFamily="2" charset="0"/>
                <a:ea typeface="Cooper Hewitt Heavy" pitchFamily="2" charset="0"/>
              </a:defRPr>
            </a:lvl1pPr>
            <a:lvl2pPr marL="41790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2pPr>
            <a:lvl3pPr marL="67508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3pPr>
            <a:lvl4pPr marL="93225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4pPr>
            <a:lvl5pPr marL="118943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5pPr>
          </a:lstStyle>
          <a:p>
            <a:pPr lvl="0"/>
            <a:r>
              <a:rPr lang="en-US" dirty="0"/>
              <a:t>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568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75E86139-C99D-4BE8-93A2-6934E83A8D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250" y="1054806"/>
            <a:ext cx="5905500" cy="1598564"/>
          </a:xfrm>
          <a:prstGeom prst="rect">
            <a:avLst/>
          </a:prstGeom>
        </p:spPr>
        <p:txBody>
          <a:bodyPr lIns="0" tIns="0" rIns="360000" bIns="0" anchor="ctr" anchorCtr="0"/>
          <a:lstStyle>
            <a:lvl1pPr algn="ctr">
              <a:defRPr sz="4800" b="0" i="1" cap="all" baseline="0">
                <a:solidFill>
                  <a:srgbClr val="39A29F"/>
                </a:solidFill>
                <a:latin typeface="Cooper Hewitt Heavy" pitchFamily="2" charset="0"/>
                <a:ea typeface="Cooper Hewitt Heavy" pitchFamily="2" charset="0"/>
              </a:defRPr>
            </a:lvl1pPr>
          </a:lstStyle>
          <a:p>
            <a:r>
              <a:rPr lang="en-US" dirty="0"/>
              <a:t>ADD a TITLE</a:t>
            </a:r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F4EFE31-FE2D-4525-A934-AF6998C2C6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29000" y="3173414"/>
            <a:ext cx="2952750" cy="496805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Arial" panose="020B0604020202020204" pitchFamily="34" charset="0"/>
              <a:buNone/>
              <a:defRPr sz="2000">
                <a:solidFill>
                  <a:srgbClr val="26234F"/>
                </a:solidFill>
                <a:latin typeface="Montserrat Light" panose="00000400000000000000" pitchFamily="2" charset="0"/>
              </a:defRPr>
            </a:lvl1pPr>
            <a:lvl2pPr marL="41790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2pPr>
            <a:lvl3pPr marL="67508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3pPr>
            <a:lvl4pPr marL="93225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4pPr>
            <a:lvl5pPr marL="118943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5pPr>
          </a:lstStyle>
          <a:p>
            <a:pPr lvl="0"/>
            <a:r>
              <a:rPr lang="en-GB" dirty="0"/>
              <a:t>My three key issues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ACE503-C077-0906-5BD1-5869B31239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76250" y="3173413"/>
            <a:ext cx="2487613" cy="2455862"/>
          </a:xfrm>
          <a:prstGeom prst="rect">
            <a:avLst/>
          </a:prstGeom>
          <a:solidFill>
            <a:srgbClr val="39A29F"/>
          </a:solidFill>
        </p:spPr>
        <p:txBody>
          <a:bodyPr anchor="ctr" anchorCtr="1"/>
          <a:lstStyle>
            <a:lvl1pPr marL="0" indent="0" algn="ctr">
              <a:buNone/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86550A0-F412-F41B-46CD-EF8A704A83C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6250" y="5934980"/>
            <a:ext cx="2487613" cy="22064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None/>
              <a:defRPr sz="2400" i="1">
                <a:solidFill>
                  <a:srgbClr val="26234F"/>
                </a:solidFill>
                <a:latin typeface="Cooper Hewitt Heavy" pitchFamily="2" charset="0"/>
                <a:ea typeface="Cooper Hewitt Heavy" pitchFamily="2" charset="0"/>
              </a:defRPr>
            </a:lvl1pPr>
            <a:lvl2pPr marL="41790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2pPr>
            <a:lvl3pPr marL="67508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3pPr>
            <a:lvl4pPr marL="93225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4pPr>
            <a:lvl5pPr marL="118943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5pPr>
          </a:lstStyle>
          <a:p>
            <a:pPr lvl="0"/>
            <a:r>
              <a:rPr lang="en-US" dirty="0"/>
              <a:t>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9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75E86139-C99D-4BE8-93A2-6934E83A8D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250" y="1054806"/>
            <a:ext cx="5905500" cy="1598564"/>
          </a:xfrm>
          <a:prstGeom prst="rect">
            <a:avLst/>
          </a:prstGeom>
        </p:spPr>
        <p:txBody>
          <a:bodyPr lIns="0" tIns="0" rIns="360000" bIns="0" anchor="ctr" anchorCtr="0"/>
          <a:lstStyle>
            <a:lvl1pPr algn="ctr">
              <a:defRPr sz="4800" b="0" i="1" cap="all" baseline="0">
                <a:solidFill>
                  <a:srgbClr val="F8AB15"/>
                </a:solidFill>
                <a:latin typeface="Cooper Hewitt Heavy" pitchFamily="2" charset="0"/>
                <a:ea typeface="Cooper Hewitt Heavy" pitchFamily="2" charset="0"/>
              </a:defRPr>
            </a:lvl1pPr>
          </a:lstStyle>
          <a:p>
            <a:r>
              <a:rPr lang="en-US" dirty="0"/>
              <a:t>ADD a TITLE</a:t>
            </a:r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F4EFE31-FE2D-4525-A934-AF6998C2C6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29000" y="3173414"/>
            <a:ext cx="2952750" cy="496805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Arial" panose="020B0604020202020204" pitchFamily="34" charset="0"/>
              <a:buNone/>
              <a:defRPr sz="2000">
                <a:solidFill>
                  <a:srgbClr val="26234F"/>
                </a:solidFill>
                <a:latin typeface="Montserrat Light" panose="00000400000000000000" pitchFamily="2" charset="0"/>
              </a:defRPr>
            </a:lvl1pPr>
            <a:lvl2pPr marL="41790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2pPr>
            <a:lvl3pPr marL="67508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3pPr>
            <a:lvl4pPr marL="93225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4pPr>
            <a:lvl5pPr marL="118943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5pPr>
          </a:lstStyle>
          <a:p>
            <a:pPr lvl="0"/>
            <a:r>
              <a:rPr lang="en-GB" dirty="0"/>
              <a:t>My three key issues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ACE503-C077-0906-5BD1-5869B31239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76250" y="3173413"/>
            <a:ext cx="2487613" cy="2455862"/>
          </a:xfrm>
          <a:prstGeom prst="rect">
            <a:avLst/>
          </a:prstGeom>
          <a:solidFill>
            <a:srgbClr val="F8AB15"/>
          </a:solidFill>
        </p:spPr>
        <p:txBody>
          <a:bodyPr anchor="ctr" anchorCtr="1"/>
          <a:lstStyle>
            <a:lvl1pPr marL="0" indent="0" algn="ctr">
              <a:buNone/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86550A0-F412-F41B-46CD-EF8A704A83C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6250" y="5934980"/>
            <a:ext cx="2487613" cy="22064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None/>
              <a:defRPr sz="2400" i="1">
                <a:solidFill>
                  <a:srgbClr val="26234F"/>
                </a:solidFill>
                <a:latin typeface="Cooper Hewitt Heavy" pitchFamily="2" charset="0"/>
                <a:ea typeface="Cooper Hewitt Heavy" pitchFamily="2" charset="0"/>
              </a:defRPr>
            </a:lvl1pPr>
            <a:lvl2pPr marL="41790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2pPr>
            <a:lvl3pPr marL="67508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3pPr>
            <a:lvl4pPr marL="93225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4pPr>
            <a:lvl5pPr marL="118943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5pPr>
          </a:lstStyle>
          <a:p>
            <a:pPr lvl="0"/>
            <a:r>
              <a:rPr lang="en-US" dirty="0"/>
              <a:t>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3793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75E86139-C99D-4BE8-93A2-6934E83A8D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250" y="1054806"/>
            <a:ext cx="5905500" cy="1598564"/>
          </a:xfrm>
          <a:prstGeom prst="rect">
            <a:avLst/>
          </a:prstGeom>
        </p:spPr>
        <p:txBody>
          <a:bodyPr lIns="0" tIns="0" rIns="360000" bIns="0" anchor="ctr" anchorCtr="0"/>
          <a:lstStyle>
            <a:lvl1pPr algn="ctr">
              <a:defRPr sz="4800" b="0" i="1" cap="all" baseline="0">
                <a:solidFill>
                  <a:srgbClr val="26234F"/>
                </a:solidFill>
                <a:latin typeface="Cooper Hewitt Heavy" pitchFamily="2" charset="0"/>
                <a:ea typeface="Cooper Hewitt Heavy" pitchFamily="2" charset="0"/>
              </a:defRPr>
            </a:lvl1pPr>
          </a:lstStyle>
          <a:p>
            <a:r>
              <a:rPr lang="en-US" dirty="0"/>
              <a:t>ADD a TITLE</a:t>
            </a:r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F4EFE31-FE2D-4525-A934-AF6998C2C6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29000" y="3173414"/>
            <a:ext cx="2952750" cy="496805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Arial" panose="020B0604020202020204" pitchFamily="34" charset="0"/>
              <a:buNone/>
              <a:defRPr sz="2000">
                <a:solidFill>
                  <a:srgbClr val="26234F"/>
                </a:solidFill>
                <a:latin typeface="Montserrat Light" panose="00000400000000000000" pitchFamily="2" charset="0"/>
              </a:defRPr>
            </a:lvl1pPr>
            <a:lvl2pPr marL="41790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2pPr>
            <a:lvl3pPr marL="67508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3pPr>
            <a:lvl4pPr marL="93225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4pPr>
            <a:lvl5pPr marL="118943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26234F"/>
                </a:solidFill>
                <a:latin typeface="Montserrat Light" panose="00000400000000000000" pitchFamily="2" charset="0"/>
              </a:defRPr>
            </a:lvl5pPr>
          </a:lstStyle>
          <a:p>
            <a:pPr lvl="0"/>
            <a:r>
              <a:rPr lang="en-GB" dirty="0"/>
              <a:t>My three key issues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ACE503-C077-0906-5BD1-5869B31239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76250" y="3173413"/>
            <a:ext cx="2487613" cy="2455862"/>
          </a:xfrm>
          <a:prstGeom prst="rect">
            <a:avLst/>
          </a:prstGeom>
          <a:solidFill>
            <a:srgbClr val="26234F"/>
          </a:solidFill>
        </p:spPr>
        <p:txBody>
          <a:bodyPr anchor="ctr" anchorCtr="1"/>
          <a:lstStyle>
            <a:lvl1pPr marL="0" indent="0" algn="ctr">
              <a:buNone/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86550A0-F412-F41B-46CD-EF8A704A83C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6250" y="5934980"/>
            <a:ext cx="2487613" cy="22064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None/>
              <a:defRPr sz="2400" i="1">
                <a:solidFill>
                  <a:srgbClr val="26234F"/>
                </a:solidFill>
                <a:latin typeface="Cooper Hewitt Heavy" pitchFamily="2" charset="0"/>
                <a:ea typeface="Cooper Hewitt Heavy" pitchFamily="2" charset="0"/>
              </a:defRPr>
            </a:lvl1pPr>
            <a:lvl2pPr marL="41790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2pPr>
            <a:lvl3pPr marL="67508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3pPr>
            <a:lvl4pPr marL="932259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4pPr>
            <a:lvl5pPr marL="1189434" indent="-160734">
              <a:lnSpc>
                <a:spcPct val="120000"/>
              </a:lnSpc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  <a:defRPr sz="2400">
                <a:solidFill>
                  <a:srgbClr val="3C3C3B"/>
                </a:solidFill>
                <a:latin typeface="Montserrat Light" panose="00000400000000000000" pitchFamily="2" charset="0"/>
              </a:defRPr>
            </a:lvl5pPr>
          </a:lstStyle>
          <a:p>
            <a:pPr lvl="0"/>
            <a:r>
              <a:rPr lang="en-US" dirty="0"/>
              <a:t>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4773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8.sv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10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DEE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2BB8DEC2-0080-10EC-6026-F5FCAF8753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8247642"/>
            <a:ext cx="6858000" cy="1658358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72936F23-ADDF-5520-F747-0B6EDB8FEB0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52575" y="531813"/>
            <a:ext cx="37528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30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00" userDrawn="1">
          <p15:clr>
            <a:srgbClr val="F26B43"/>
          </p15:clr>
        </p15:guide>
        <p15:guide id="2" orient="horz" pos="335" userDrawn="1">
          <p15:clr>
            <a:srgbClr val="FFFFFF"/>
          </p15:clr>
        </p15:guide>
        <p15:guide id="3" orient="horz" pos="5910" userDrawn="1">
          <p15:clr>
            <a:srgbClr val="FFFFFF"/>
          </p15:clr>
        </p15:guide>
        <p15:guide id="5" pos="4020" userDrawn="1">
          <p15:clr>
            <a:srgbClr val="F26B43"/>
          </p15:clr>
        </p15:guide>
        <p15:guide id="6" orient="horz" pos="33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F4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1A8F6042-ECED-FBDA-0F8E-E6E53A5FF3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8247642"/>
            <a:ext cx="6858000" cy="1658358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0995D30F-997B-6845-C9C6-49F799C5DCE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52575" y="531813"/>
            <a:ext cx="37528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30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335" userDrawn="1">
          <p15:clr>
            <a:srgbClr val="FFFFFF"/>
          </p15:clr>
        </p15:guide>
        <p15:guide id="3" orient="horz" pos="5905" userDrawn="1">
          <p15:clr>
            <a:srgbClr val="FFFFFF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3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AD0B1AAA-E341-51D6-A47D-F404B56312F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8247642"/>
            <a:ext cx="6858000" cy="1658358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21041CFC-3C57-6802-862D-52CB187BE87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52575" y="531813"/>
            <a:ext cx="37528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11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335" userDrawn="1">
          <p15:clr>
            <a:srgbClr val="FFFFFF"/>
          </p15:clr>
        </p15:guide>
        <p15:guide id="3" orient="horz" pos="5905" userDrawn="1">
          <p15:clr>
            <a:srgbClr val="FFFFFF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3E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4F4A6F73-C676-01EA-277F-1EF77FCD71E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8247642"/>
            <a:ext cx="6858000" cy="1658358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4CEE5B13-145F-E0C3-B08B-288840719C8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52575" y="531813"/>
            <a:ext cx="37528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461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335" userDrawn="1">
          <p15:clr>
            <a:srgbClr val="FFFFFF"/>
          </p15:clr>
        </p15:guide>
        <p15:guide id="3" orient="horz" pos="5905" userDrawn="1">
          <p15:clr>
            <a:srgbClr val="FFFFF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0853B9A-8108-43DE-852F-EFBABBA74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Vote for me!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4CC775D-59DD-4EB7-B74A-2C1C059F3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My three key issues: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Issue 1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Issue 2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Issue 3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1BA0461-6E86-6FC0-270D-240350982EA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45445-BD23-822B-AEC4-FFC5B4B07C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ADD YOUR NAME HERE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596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0853B9A-8108-43DE-852F-EFBABBA74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Pleidleisiwch</a:t>
            </a:r>
            <a:r>
              <a:rPr lang="en-GB" dirty="0"/>
              <a:t> </a:t>
            </a:r>
            <a:r>
              <a:rPr lang="en-GB" dirty="0" err="1"/>
              <a:t>drosof</a:t>
            </a:r>
            <a:r>
              <a:rPr lang="en-GB" dirty="0"/>
              <a:t>!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4CC775D-59DD-4EB7-B74A-2C1C059F3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Tri pheth allweddol i mi</a:t>
            </a:r>
            <a:r>
              <a:rPr lang="en-GB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Mater 1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Mater 2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Mater 3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1BA0461-6E86-6FC0-270D-240350982EA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45445-BD23-822B-AEC4-FFC5B4B07C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YCHWANEGWCH EICH ENW YMA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413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0853B9A-8108-43DE-852F-EFBABBA74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Vote for me!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4CC775D-59DD-4EB7-B74A-2C1C059F3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My three key issues: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Issue 1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Issue 2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Issue 3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1D9A337-6524-76BA-D620-9C01E0FFCD7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45445-BD23-822B-AEC4-FFC5B4B07C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ADD YOUR NAME HERE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34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0853B9A-8108-43DE-852F-EFBABBA74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Pleidleisiwch</a:t>
            </a:r>
            <a:r>
              <a:rPr lang="en-GB" dirty="0"/>
              <a:t> </a:t>
            </a:r>
            <a:r>
              <a:rPr lang="en-GB" dirty="0" err="1"/>
              <a:t>drosof</a:t>
            </a:r>
            <a:r>
              <a:rPr lang="en-GB" dirty="0"/>
              <a:t>!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4CC775D-59DD-4EB7-B74A-2C1C059F3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Tri pheth allweddol i mi</a:t>
            </a:r>
            <a:r>
              <a:rPr lang="en-GB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Mater 1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Mater 2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Mater 3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E5918DA-24FC-E9AC-B99E-1109D6A5B39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45445-BD23-822B-AEC4-FFC5B4B07C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YCHWANEGWCH EICH ENW YMA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671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0853B9A-8108-43DE-852F-EFBABBA74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Vote for me!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4CC775D-59DD-4EB7-B74A-2C1C059F3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My three key issues: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Issue 1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Issue 2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Issue 3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0A52D1A-3F6C-7D57-DBAC-626858BF405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45445-BD23-822B-AEC4-FFC5B4B07C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ADD YOUR NAME HERE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619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0853B9A-8108-43DE-852F-EFBABBA74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Pleidleisiwch</a:t>
            </a:r>
            <a:r>
              <a:rPr lang="en-GB" dirty="0"/>
              <a:t> </a:t>
            </a:r>
            <a:r>
              <a:rPr lang="en-GB" dirty="0" err="1"/>
              <a:t>drosof</a:t>
            </a:r>
            <a:r>
              <a:rPr lang="en-GB" dirty="0"/>
              <a:t>!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4CC775D-59DD-4EB7-B74A-2C1C059F3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Tri pheth allweddol i mi</a:t>
            </a:r>
            <a:r>
              <a:rPr lang="en-GB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Mater 1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Mater 2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Mater 3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E3663DB-2F4E-A65D-D618-549CF86012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45445-BD23-822B-AEC4-FFC5B4B07C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YCHWANEGWCH EICH ENW YMA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227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0853B9A-8108-43DE-852F-EFBABBA74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Vote for me!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4CC775D-59DD-4EB7-B74A-2C1C059F3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My three key issues: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Issue 1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Issue 2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Issue 3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F000CC9-8FDC-7CA5-D14F-61DBABA4F56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45445-BD23-822B-AEC4-FFC5B4B07C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ADD YOUR NAME HERE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169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0853B9A-8108-43DE-852F-EFBABBA74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Pleidleisiwch</a:t>
            </a:r>
            <a:r>
              <a:rPr lang="en-GB" dirty="0"/>
              <a:t> </a:t>
            </a:r>
            <a:r>
              <a:rPr lang="en-GB" dirty="0" err="1"/>
              <a:t>drosof</a:t>
            </a:r>
            <a:r>
              <a:rPr lang="en-GB" dirty="0"/>
              <a:t>!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4CC775D-59DD-4EB7-B74A-2C1C059F3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Tri pheth allweddol i mi</a:t>
            </a:r>
            <a:r>
              <a:rPr lang="en-GB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Mater 1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Mater 2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Mater 3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92473DC-4834-EBBA-55E3-9CB07E11E19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45445-BD23-822B-AEC4-FFC5B4B07C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YCHWANEGWCH EICH ENW YMA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831067"/>
      </p:ext>
    </p:extLst>
  </p:cSld>
  <p:clrMapOvr>
    <a:masterClrMapping/>
  </p:clrMapOvr>
</p:sld>
</file>

<file path=ppt/theme/theme1.xml><?xml version="1.0" encoding="utf-8"?>
<a:theme xmlns:a="http://schemas.openxmlformats.org/drawingml/2006/main" name="Bubblegum">
  <a:themeElements>
    <a:clrScheme name="Welsh Youth Parliament">
      <a:dk1>
        <a:srgbClr val="3C3C3B"/>
      </a:dk1>
      <a:lt1>
        <a:srgbClr val="FFFFFF"/>
      </a:lt1>
      <a:dk2>
        <a:srgbClr val="26234F"/>
      </a:dk2>
      <a:lt2>
        <a:srgbClr val="FFFFFF"/>
      </a:lt2>
      <a:accent1>
        <a:srgbClr val="26234F"/>
      </a:accent1>
      <a:accent2>
        <a:srgbClr val="39A29F"/>
      </a:accent2>
      <a:accent3>
        <a:srgbClr val="E3017C"/>
      </a:accent3>
      <a:accent4>
        <a:srgbClr val="F8AB15"/>
      </a:accent4>
      <a:accent5>
        <a:srgbClr val="2D2D2C"/>
      </a:accent5>
      <a:accent6>
        <a:srgbClr val="ECECEC"/>
      </a:accent6>
      <a:hlink>
        <a:srgbClr val="757578"/>
      </a:hlink>
      <a:folHlink>
        <a:srgbClr val="757578"/>
      </a:folHlink>
    </a:clrScheme>
    <a:fontScheme name="WYP">
      <a:majorFont>
        <a:latin typeface="Cooper Hewitt Heavy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ade">
  <a:themeElements>
    <a:clrScheme name="Welsh Youth Parliament">
      <a:dk1>
        <a:srgbClr val="3C3C3B"/>
      </a:dk1>
      <a:lt1>
        <a:srgbClr val="FFFFFF"/>
      </a:lt1>
      <a:dk2>
        <a:srgbClr val="26234F"/>
      </a:dk2>
      <a:lt2>
        <a:srgbClr val="FFFFFF"/>
      </a:lt2>
      <a:accent1>
        <a:srgbClr val="26234F"/>
      </a:accent1>
      <a:accent2>
        <a:srgbClr val="39A29F"/>
      </a:accent2>
      <a:accent3>
        <a:srgbClr val="E3017C"/>
      </a:accent3>
      <a:accent4>
        <a:srgbClr val="F8AB15"/>
      </a:accent4>
      <a:accent5>
        <a:srgbClr val="2D2D2C"/>
      </a:accent5>
      <a:accent6>
        <a:srgbClr val="ECECEC"/>
      </a:accent6>
      <a:hlink>
        <a:srgbClr val="757578"/>
      </a:hlink>
      <a:folHlink>
        <a:srgbClr val="757578"/>
      </a:folHlink>
    </a:clrScheme>
    <a:fontScheme name="WYP">
      <a:majorFont>
        <a:latin typeface="Cooper Hewitt Heavy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utterscotch">
  <a:themeElements>
    <a:clrScheme name="Welsh Youth Parliament">
      <a:dk1>
        <a:srgbClr val="3C3C3B"/>
      </a:dk1>
      <a:lt1>
        <a:srgbClr val="FFFFFF"/>
      </a:lt1>
      <a:dk2>
        <a:srgbClr val="26234F"/>
      </a:dk2>
      <a:lt2>
        <a:srgbClr val="FFFFFF"/>
      </a:lt2>
      <a:accent1>
        <a:srgbClr val="26234F"/>
      </a:accent1>
      <a:accent2>
        <a:srgbClr val="39A29F"/>
      </a:accent2>
      <a:accent3>
        <a:srgbClr val="E3017C"/>
      </a:accent3>
      <a:accent4>
        <a:srgbClr val="F8AB15"/>
      </a:accent4>
      <a:accent5>
        <a:srgbClr val="2D2D2C"/>
      </a:accent5>
      <a:accent6>
        <a:srgbClr val="ECECEC"/>
      </a:accent6>
      <a:hlink>
        <a:srgbClr val="757578"/>
      </a:hlink>
      <a:folHlink>
        <a:srgbClr val="757578"/>
      </a:folHlink>
    </a:clrScheme>
    <a:fontScheme name="WYP">
      <a:majorFont>
        <a:latin typeface="Cooper Hewitt Heavy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Nebula">
  <a:themeElements>
    <a:clrScheme name="Welsh Youth Parliament">
      <a:dk1>
        <a:srgbClr val="3C3C3B"/>
      </a:dk1>
      <a:lt1>
        <a:srgbClr val="FFFFFF"/>
      </a:lt1>
      <a:dk2>
        <a:srgbClr val="26234F"/>
      </a:dk2>
      <a:lt2>
        <a:srgbClr val="FFFFFF"/>
      </a:lt2>
      <a:accent1>
        <a:srgbClr val="26234F"/>
      </a:accent1>
      <a:accent2>
        <a:srgbClr val="39A29F"/>
      </a:accent2>
      <a:accent3>
        <a:srgbClr val="E3017C"/>
      </a:accent3>
      <a:accent4>
        <a:srgbClr val="F8AB15"/>
      </a:accent4>
      <a:accent5>
        <a:srgbClr val="2D2D2C"/>
      </a:accent5>
      <a:accent6>
        <a:srgbClr val="ECECEC"/>
      </a:accent6>
      <a:hlink>
        <a:srgbClr val="757578"/>
      </a:hlink>
      <a:folHlink>
        <a:srgbClr val="757578"/>
      </a:folHlink>
    </a:clrScheme>
    <a:fontScheme name="WYP">
      <a:majorFont>
        <a:latin typeface="Cooper Hewitt Heavy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ssembly">
      <a:majorFont>
        <a:latin typeface="Montserrat"/>
        <a:ea typeface=""/>
        <a:cs typeface=""/>
      </a:majorFont>
      <a:minorFont>
        <a:latin typeface="Montserra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ssembly">
      <a:majorFont>
        <a:latin typeface="Montserrat"/>
        <a:ea typeface=""/>
        <a:cs typeface=""/>
      </a:majorFont>
      <a:minorFont>
        <a:latin typeface="Montserra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4359749E7B3141A2F8361462545C6F" ma:contentTypeVersion="23" ma:contentTypeDescription="Create a new document." ma:contentTypeScope="" ma:versionID="f398f03e6c9b6f191903512de88012a4">
  <xsd:schema xmlns:xsd="http://www.w3.org/2001/XMLSchema" xmlns:xs="http://www.w3.org/2001/XMLSchema" xmlns:p="http://schemas.microsoft.com/office/2006/metadata/properties" xmlns:ns2="2824d320-33eb-4418-aa44-a7a17c985826" xmlns:ns3="9c6fd5a2-b9f8-47a6-ba1b-aac7ddcf0f09" targetNamespace="http://schemas.microsoft.com/office/2006/metadata/properties" ma:root="true" ma:fieldsID="7299d32c357b3bc1986b40e4653a9257" ns2:_="" ns3:_="">
    <xsd:import namespace="2824d320-33eb-4418-aa44-a7a17c985826"/>
    <xsd:import namespace="9c6fd5a2-b9f8-47a6-ba1b-aac7ddcf0f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Status" minOccurs="0"/>
                <xsd:element ref="ns2:MediaServiceLocation" minOccurs="0"/>
                <xsd:element ref="ns2:Leadpers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anguage" minOccurs="0"/>
                <xsd:element ref="ns2:MediaLengthInSeconds" minOccurs="0"/>
                <xsd:element ref="ns2:Thumbnail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24d320-33eb-4418-aa44-a7a17c9858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tatus" ma:index="13" nillable="true" ma:displayName="Status" ma:default="In progress" ma:format="Dropdown" ma:internalName="Status">
      <xsd:simpleType>
        <xsd:restriction base="dms:Choice">
          <xsd:enumeration value="In progress"/>
          <xsd:enumeration value="Completed"/>
          <xsd:enumeration value="Cancelled"/>
        </xsd:restriction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Leadperson" ma:index="15" nillable="true" ma:displayName="Lead person " ma:description="Person leaading on this work" ma:format="Dropdown" ma:list="UserInfo" ma:SharePointGroup="0" ma:internalName="Lead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anguage" ma:index="22" nillable="true" ma:displayName="Language" ma:format="Dropdown" ma:internalName="Language">
      <xsd:simpleType>
        <xsd:restriction base="dms:Choice">
          <xsd:enumeration value="CY"/>
          <xsd:enumeration value="EN"/>
          <xsd:enumeration value="EN+CY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Thumbnail" ma:index="24" nillable="true" ma:displayName="Thumbnail" ma:format="Thumbnail" ma:internalName="Thumbnail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d49ea267-a9ad-47e9-8981-8b6467ce4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6fd5a2-b9f8-47a6-ba1b-aac7ddcf0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e0b92b0c-c309-47bd-a7d6-a4b1eceb4cb7}" ma:internalName="TaxCatchAll" ma:showField="CatchAllData" ma:web="9c6fd5a2-b9f8-47a6-ba1b-aac7ddcf0f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6fd5a2-b9f8-47a6-ba1b-aac7ddcf0f09" xsi:nil="true"/>
    <lcf76f155ced4ddcb4097134ff3c332f xmlns="2824d320-33eb-4418-aa44-a7a17c985826">
      <Terms xmlns="http://schemas.microsoft.com/office/infopath/2007/PartnerControls"/>
    </lcf76f155ced4ddcb4097134ff3c332f>
    <Status xmlns="2824d320-33eb-4418-aa44-a7a17c985826">In Progress</Status>
    <Thumbnail xmlns="2824d320-33eb-4418-aa44-a7a17c985826" xsi:nil="true"/>
    <Leadperson xmlns="2824d320-33eb-4418-aa44-a7a17c985826">
      <UserInfo>
        <DisplayName/>
        <AccountId xsi:nil="true"/>
        <AccountType/>
      </UserInfo>
    </Leadperson>
    <Language xmlns="2824d320-33eb-4418-aa44-a7a17c985826" xsi:nil="true"/>
  </documentManagement>
</p:properties>
</file>

<file path=customXml/itemProps1.xml><?xml version="1.0" encoding="utf-8"?>
<ds:datastoreItem xmlns:ds="http://schemas.openxmlformats.org/officeDocument/2006/customXml" ds:itemID="{FB15809C-904D-4E8D-9888-CE75150BF681}"/>
</file>

<file path=customXml/itemProps2.xml><?xml version="1.0" encoding="utf-8"?>
<ds:datastoreItem xmlns:ds="http://schemas.openxmlformats.org/officeDocument/2006/customXml" ds:itemID="{A797DC81-9093-4B4E-A5DA-C007FA4878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294304-73CE-4C56-BAB4-5EBD63C58CBB}">
  <ds:schemaRefs>
    <ds:schemaRef ds:uri="http://www.w3.org/XML/1998/namespace"/>
    <ds:schemaRef ds:uri="http://purl.org/dc/terms/"/>
    <ds:schemaRef ds:uri="5e848378-aab1-4289-91a5-fae0328188c9"/>
    <ds:schemaRef ds:uri="http://schemas.microsoft.com/office/2006/documentManagement/types"/>
    <ds:schemaRef ds:uri="9c6fd5a2-b9f8-47a6-ba1b-aac7ddcf0f09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160</Words>
  <Application>Microsoft Office PowerPoint</Application>
  <PresentationFormat>A4 Paper (210x297 mm)</PresentationFormat>
  <Paragraphs>56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Cooper Hewitt Heavy</vt:lpstr>
      <vt:lpstr>Montserrat Light</vt:lpstr>
      <vt:lpstr>Wingdings</vt:lpstr>
      <vt:lpstr>Arial</vt:lpstr>
      <vt:lpstr>Bubblegum</vt:lpstr>
      <vt:lpstr>Jade</vt:lpstr>
      <vt:lpstr>Butterscotch</vt:lpstr>
      <vt:lpstr>Nebula</vt:lpstr>
      <vt:lpstr>Vote for me! </vt:lpstr>
      <vt:lpstr>Pleidleisiwch drosof!</vt:lpstr>
      <vt:lpstr>Vote for me! </vt:lpstr>
      <vt:lpstr>Pleidleisiwch drosof!</vt:lpstr>
      <vt:lpstr>Vote for me! </vt:lpstr>
      <vt:lpstr>Pleidleisiwch drosof!</vt:lpstr>
      <vt:lpstr>Vote for me! </vt:lpstr>
      <vt:lpstr>Pleidleisiwch drosof!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Draper-Orr, Robert</dc:creator>
  <cp:lastModifiedBy>Draper-Orr, Robert (Staff Comisiwn y Senedd | Senedd Commission Staff)</cp:lastModifiedBy>
  <cp:revision>2</cp:revision>
  <dcterms:created xsi:type="dcterms:W3CDTF">2020-10-07T08:01:38Z</dcterms:created>
  <dcterms:modified xsi:type="dcterms:W3CDTF">2024-10-02T12:38:30Z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0x010100A9EEC37FCFF73242B0893140C54F7AFB</vt:lpwstr>
  </property>
  <property fmtid="{D5CDD505-2E9C-101B-9397-08002B2CF9AE}" pid="3" name="MediaServiceImageTags">
    <vt:lpwstr/>
  </property>
</Properties>
</file>